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55" r:id="rId2"/>
    <p:sldId id="333" r:id="rId3"/>
    <p:sldId id="359" r:id="rId4"/>
    <p:sldId id="365" r:id="rId5"/>
    <p:sldId id="305" r:id="rId6"/>
    <p:sldId id="366" r:id="rId7"/>
    <p:sldId id="367" r:id="rId8"/>
    <p:sldId id="368" r:id="rId9"/>
    <p:sldId id="360" r:id="rId10"/>
    <p:sldId id="336" r:id="rId11"/>
    <p:sldId id="364" r:id="rId12"/>
    <p:sldId id="369" r:id="rId13"/>
    <p:sldId id="370" r:id="rId14"/>
    <p:sldId id="371" r:id="rId15"/>
    <p:sldId id="361" r:id="rId16"/>
    <p:sldId id="319" r:id="rId17"/>
    <p:sldId id="372" r:id="rId18"/>
    <p:sldId id="362" r:id="rId19"/>
    <p:sldId id="373" r:id="rId20"/>
    <p:sldId id="363"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C4"/>
    <a:srgbClr val="45D8FF"/>
    <a:srgbClr val="00B5E6"/>
    <a:srgbClr val="276F9F"/>
    <a:srgbClr val="00BEF2"/>
    <a:srgbClr val="00A3D0"/>
    <a:srgbClr val="42A9CF"/>
    <a:srgbClr val="42ADD9"/>
    <a:srgbClr val="E2E2E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5" autoAdjust="0"/>
    <p:restoredTop sz="93352" autoAdjust="0"/>
  </p:normalViewPr>
  <p:slideViewPr>
    <p:cSldViewPr snapToGrid="0">
      <p:cViewPr varScale="1">
        <p:scale>
          <a:sx n="58" d="100"/>
          <a:sy n="58" d="100"/>
        </p:scale>
        <p:origin x="90" y="270"/>
      </p:cViewPr>
      <p:guideLst>
        <p:guide orient="horz" pos="2160"/>
        <p:guide pos="3840"/>
      </p:guideLst>
    </p:cSldViewPr>
  </p:slid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24959-A2BD-45F8-81E0-28B81874FC4E}" type="datetimeFigureOut">
              <a:rPr lang="zh-CN" altLang="en-US" smtClean="0"/>
              <a:t>2018/4/13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2B05C-7F54-4ACF-A17D-EA5EBA87C4BD}" type="slidenum">
              <a:rPr lang="zh-CN" altLang="en-US" smtClean="0"/>
              <a:t>‹#›</a:t>
            </a:fld>
            <a:endParaRPr lang="zh-CN" altLang="en-US"/>
          </a:p>
        </p:txBody>
      </p:sp>
    </p:spTree>
    <p:extLst>
      <p:ext uri="{BB962C8B-B14F-4D97-AF65-F5344CB8AC3E}">
        <p14:creationId xmlns:p14="http://schemas.microsoft.com/office/powerpoint/2010/main" val="2579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a:t>
            </a:fld>
            <a:endParaRPr lang="zh-CN" altLang="en-US"/>
          </a:p>
        </p:txBody>
      </p:sp>
    </p:spTree>
    <p:extLst>
      <p:ext uri="{BB962C8B-B14F-4D97-AF65-F5344CB8AC3E}">
        <p14:creationId xmlns:p14="http://schemas.microsoft.com/office/powerpoint/2010/main" val="242846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10</a:t>
            </a:fld>
            <a:endParaRPr lang="zh-CN" altLang="en-US"/>
          </a:p>
        </p:txBody>
      </p:sp>
    </p:spTree>
    <p:extLst>
      <p:ext uri="{BB962C8B-B14F-4D97-AF65-F5344CB8AC3E}">
        <p14:creationId xmlns:p14="http://schemas.microsoft.com/office/powerpoint/2010/main" val="29455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2A407F4-CF8E-DD48-AA17-7703E6BDBC93}" type="slidenum">
              <a:rPr lang="zh-CN" altLang="en-US"/>
              <a:pPr/>
              <a:t>11</a:t>
            </a:fld>
            <a:endParaRPr lang="zh-CN" altLang="en-US"/>
          </a:p>
        </p:txBody>
      </p:sp>
    </p:spTree>
    <p:extLst>
      <p:ext uri="{BB962C8B-B14F-4D97-AF65-F5344CB8AC3E}">
        <p14:creationId xmlns:p14="http://schemas.microsoft.com/office/powerpoint/2010/main" val="107622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ED1BC77-D83C-2344-999B-73E4C85B1D5A}" type="slidenum">
              <a:rPr lang="zh-CN" altLang="en-US"/>
              <a:pPr/>
              <a:t>12</a:t>
            </a:fld>
            <a:endParaRPr lang="zh-CN" altLang="en-US"/>
          </a:p>
        </p:txBody>
      </p:sp>
    </p:spTree>
    <p:extLst>
      <p:ext uri="{BB962C8B-B14F-4D97-AF65-F5344CB8AC3E}">
        <p14:creationId xmlns:p14="http://schemas.microsoft.com/office/powerpoint/2010/main" val="113306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C008050-ED0E-5640-9653-14D8551D1D4B}" type="slidenum">
              <a:rPr lang="zh-CN" altLang="en-US"/>
              <a:pPr/>
              <a:t>13</a:t>
            </a:fld>
            <a:endParaRPr lang="zh-CN" altLang="en-US"/>
          </a:p>
        </p:txBody>
      </p:sp>
    </p:spTree>
    <p:extLst>
      <p:ext uri="{BB962C8B-B14F-4D97-AF65-F5344CB8AC3E}">
        <p14:creationId xmlns:p14="http://schemas.microsoft.com/office/powerpoint/2010/main" val="145900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5A3AB48-7EC0-F44A-B847-DE2A44AAC570}" type="slidenum">
              <a:rPr lang="zh-CN" altLang="en-US"/>
              <a:pPr/>
              <a:t>14</a:t>
            </a:fld>
            <a:endParaRPr lang="zh-CN" altLang="en-US"/>
          </a:p>
        </p:txBody>
      </p:sp>
    </p:spTree>
    <p:extLst>
      <p:ext uri="{BB962C8B-B14F-4D97-AF65-F5344CB8AC3E}">
        <p14:creationId xmlns:p14="http://schemas.microsoft.com/office/powerpoint/2010/main" val="21120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15</a:t>
            </a:fld>
            <a:endParaRPr lang="zh-CN" altLang="en-US"/>
          </a:p>
        </p:txBody>
      </p:sp>
    </p:spTree>
    <p:extLst>
      <p:ext uri="{BB962C8B-B14F-4D97-AF65-F5344CB8AC3E}">
        <p14:creationId xmlns:p14="http://schemas.microsoft.com/office/powerpoint/2010/main" val="2748683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16</a:t>
            </a:fld>
            <a:endParaRPr lang="zh-CN" altLang="en-US"/>
          </a:p>
        </p:txBody>
      </p:sp>
    </p:spTree>
    <p:extLst>
      <p:ext uri="{BB962C8B-B14F-4D97-AF65-F5344CB8AC3E}">
        <p14:creationId xmlns:p14="http://schemas.microsoft.com/office/powerpoint/2010/main" val="277200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30913BC-7663-FB40-81E7-9E68B4E81272}" type="slidenum">
              <a:rPr lang="zh-CN" altLang="en-US"/>
              <a:pPr/>
              <a:t>17</a:t>
            </a:fld>
            <a:endParaRPr lang="zh-CN" altLang="en-US"/>
          </a:p>
        </p:txBody>
      </p:sp>
    </p:spTree>
    <p:extLst>
      <p:ext uri="{BB962C8B-B14F-4D97-AF65-F5344CB8AC3E}">
        <p14:creationId xmlns:p14="http://schemas.microsoft.com/office/powerpoint/2010/main" val="205878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18</a:t>
            </a:fld>
            <a:endParaRPr lang="zh-CN" altLang="en-US"/>
          </a:p>
        </p:txBody>
      </p:sp>
    </p:spTree>
    <p:extLst>
      <p:ext uri="{BB962C8B-B14F-4D97-AF65-F5344CB8AC3E}">
        <p14:creationId xmlns:p14="http://schemas.microsoft.com/office/powerpoint/2010/main" val="3279992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A4824787-4ADD-AF4E-AC36-450413262002}" type="slidenum">
              <a:rPr lang="zh-CN" altLang="en-US"/>
              <a:pPr/>
              <a:t>19</a:t>
            </a:fld>
            <a:endParaRPr lang="zh-CN" altLang="en-US"/>
          </a:p>
        </p:txBody>
      </p:sp>
    </p:spTree>
    <p:extLst>
      <p:ext uri="{BB962C8B-B14F-4D97-AF65-F5344CB8AC3E}">
        <p14:creationId xmlns:p14="http://schemas.microsoft.com/office/powerpoint/2010/main" val="181976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a:t>
            </a:fld>
            <a:endParaRPr lang="zh-CN" altLang="en-US"/>
          </a:p>
        </p:txBody>
      </p:sp>
    </p:spTree>
    <p:extLst>
      <p:ext uri="{BB962C8B-B14F-4D97-AF65-F5344CB8AC3E}">
        <p14:creationId xmlns:p14="http://schemas.microsoft.com/office/powerpoint/2010/main" val="2508296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20</a:t>
            </a:fld>
            <a:endParaRPr lang="zh-CN" altLang="en-US"/>
          </a:p>
        </p:txBody>
      </p:sp>
    </p:spTree>
    <p:extLst>
      <p:ext uri="{BB962C8B-B14F-4D97-AF65-F5344CB8AC3E}">
        <p14:creationId xmlns:p14="http://schemas.microsoft.com/office/powerpoint/2010/main" val="107364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3</a:t>
            </a:fld>
            <a:endParaRPr lang="zh-CN" altLang="en-US"/>
          </a:p>
        </p:txBody>
      </p:sp>
    </p:spTree>
    <p:extLst>
      <p:ext uri="{BB962C8B-B14F-4D97-AF65-F5344CB8AC3E}">
        <p14:creationId xmlns:p14="http://schemas.microsoft.com/office/powerpoint/2010/main" val="271911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idx="2"/>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91" name="文本占位符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p>
        </p:txBody>
      </p:sp>
    </p:spTree>
    <p:extLst>
      <p:ext uri="{BB962C8B-B14F-4D97-AF65-F5344CB8AC3E}">
        <p14:creationId xmlns:p14="http://schemas.microsoft.com/office/powerpoint/2010/main" val="30351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5</a:t>
            </a:fld>
            <a:endParaRPr lang="zh-CN" altLang="en-US"/>
          </a:p>
        </p:txBody>
      </p:sp>
    </p:spTree>
    <p:extLst>
      <p:ext uri="{BB962C8B-B14F-4D97-AF65-F5344CB8AC3E}">
        <p14:creationId xmlns:p14="http://schemas.microsoft.com/office/powerpoint/2010/main" val="89693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3B6B51E-6430-8F46-9478-CCFB6050AE00}" type="slidenum">
              <a:rPr lang="zh-CN" altLang="en-US"/>
              <a:pPr/>
              <a:t>6</a:t>
            </a:fld>
            <a:endParaRPr lang="zh-CN" altLang="en-US"/>
          </a:p>
        </p:txBody>
      </p:sp>
    </p:spTree>
    <p:extLst>
      <p:ext uri="{BB962C8B-B14F-4D97-AF65-F5344CB8AC3E}">
        <p14:creationId xmlns:p14="http://schemas.microsoft.com/office/powerpoint/2010/main" val="1938702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7523F2F-E0CD-ED4C-B589-381D38A2C0D6}" type="slidenum">
              <a:rPr lang="zh-CN" altLang="en-US"/>
              <a:pPr/>
              <a:t>7</a:t>
            </a:fld>
            <a:endParaRPr lang="zh-CN" altLang="en-US"/>
          </a:p>
        </p:txBody>
      </p:sp>
    </p:spTree>
    <p:extLst>
      <p:ext uri="{BB962C8B-B14F-4D97-AF65-F5344CB8AC3E}">
        <p14:creationId xmlns:p14="http://schemas.microsoft.com/office/powerpoint/2010/main" val="92149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5044C25D-0F6B-A24C-A88A-F6BBADA6F498}" type="slidenum">
              <a:rPr lang="zh-CN" altLang="en-US"/>
              <a:pPr/>
              <a:t>8</a:t>
            </a:fld>
            <a:endParaRPr lang="zh-CN" altLang="en-US"/>
          </a:p>
        </p:txBody>
      </p:sp>
    </p:spTree>
    <p:extLst>
      <p:ext uri="{BB962C8B-B14F-4D97-AF65-F5344CB8AC3E}">
        <p14:creationId xmlns:p14="http://schemas.microsoft.com/office/powerpoint/2010/main" val="67576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9</a:t>
            </a:fld>
            <a:endParaRPr lang="zh-CN" altLang="en-US"/>
          </a:p>
        </p:txBody>
      </p:sp>
    </p:spTree>
    <p:extLst>
      <p:ext uri="{BB962C8B-B14F-4D97-AF65-F5344CB8AC3E}">
        <p14:creationId xmlns:p14="http://schemas.microsoft.com/office/powerpoint/2010/main" val="124817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10510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5614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30299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0469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2452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32503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2461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980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10898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44899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10384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4006417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19.xml"/><Relationship Id="rId16" Type="http://schemas.openxmlformats.org/officeDocument/2006/relationships/image" Target="../media/image27.jpeg"/><Relationship Id="rId20"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23" Type="http://schemas.openxmlformats.org/officeDocument/2006/relationships/image" Target="../media/image34.pn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文本框 709"/>
          <p:cNvSpPr txBox="1"/>
          <p:nvPr/>
        </p:nvSpPr>
        <p:spPr>
          <a:xfrm>
            <a:off x="3790057" y="1558689"/>
            <a:ext cx="4531761" cy="1569660"/>
          </a:xfrm>
          <a:prstGeom prst="rect">
            <a:avLst/>
          </a:prstGeom>
          <a:noFill/>
          <a:effectLst>
            <a:outerShdw sx="102000" sy="102000" algn="ctr" rotWithShape="0">
              <a:prstClr val="black">
                <a:alpha val="40000"/>
              </a:prstClr>
            </a:outerShdw>
          </a:effectLst>
        </p:spPr>
        <p:txBody>
          <a:bodyPr wrap="square" rtlCol="0">
            <a:spAutoFit/>
          </a:bodyPr>
          <a:lstStyle/>
          <a:p>
            <a:pPr algn="ctr"/>
            <a:r>
              <a:rPr lang="en-US" altLang="zh-CN" sz="9600" spc="-300" dirty="0" smtClean="0">
                <a:solidFill>
                  <a:srgbClr val="45D8FF"/>
                </a:solidFill>
                <a:effectLst>
                  <a:outerShdw blurRad="101600" dir="5400000" algn="ctr" rotWithShape="0">
                    <a:srgbClr val="45D8FF">
                      <a:alpha val="90000"/>
                    </a:srgbClr>
                  </a:outerShdw>
                </a:effectLst>
                <a:latin typeface="BankGothic Md BT" pitchFamily="34" charset="0"/>
              </a:rPr>
              <a:t>2018</a:t>
            </a:r>
            <a:endParaRPr lang="zh-CN" altLang="en-US" sz="9600" spc="-300" dirty="0">
              <a:solidFill>
                <a:srgbClr val="45D8FF"/>
              </a:solidFill>
              <a:effectLst>
                <a:outerShdw blurRad="101600" dir="5400000" algn="ctr" rotWithShape="0">
                  <a:srgbClr val="45D8FF">
                    <a:alpha val="90000"/>
                  </a:srgbClr>
                </a:outerShdw>
              </a:effectLst>
              <a:latin typeface="BankGothic Md BT" pitchFamily="34" charset="0"/>
            </a:endParaRPr>
          </a:p>
        </p:txBody>
      </p:sp>
      <p:sp>
        <p:nvSpPr>
          <p:cNvPr id="711" name="文本框 710"/>
          <p:cNvSpPr txBox="1"/>
          <p:nvPr/>
        </p:nvSpPr>
        <p:spPr>
          <a:xfrm>
            <a:off x="1793735" y="3118122"/>
            <a:ext cx="8527015" cy="923330"/>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5400" b="1" dirty="0">
                <a:solidFill>
                  <a:schemeClr val="accent1">
                    <a:lumMod val="60000"/>
                    <a:lumOff val="40000"/>
                  </a:schemeClr>
                </a:solidFill>
                <a:latin typeface="微软雅黑" charset="-122"/>
                <a:ea typeface="微软雅黑" charset="-122"/>
                <a:sym typeface="+mn-ea" charset="0"/>
              </a:rPr>
              <a:t>“云智教育”</a:t>
            </a:r>
            <a:r>
              <a:rPr lang="en-US" altLang="zh-CN" sz="5400" b="1" dirty="0">
                <a:solidFill>
                  <a:schemeClr val="accent1">
                    <a:lumMod val="60000"/>
                    <a:lumOff val="40000"/>
                  </a:schemeClr>
                </a:solidFill>
                <a:latin typeface="微软雅黑" charset="-122"/>
                <a:ea typeface="微软雅黑" charset="-122"/>
                <a:sym typeface="+mn-ea" charset="0"/>
              </a:rPr>
              <a:t>APP</a:t>
            </a:r>
            <a:r>
              <a:rPr lang="zh-CN" altLang="en-US" sz="5400" b="1" dirty="0">
                <a:solidFill>
                  <a:schemeClr val="accent1">
                    <a:lumMod val="60000"/>
                    <a:lumOff val="40000"/>
                  </a:schemeClr>
                </a:solidFill>
                <a:latin typeface="微软雅黑" charset="-122"/>
                <a:ea typeface="微软雅黑" charset="-122"/>
                <a:sym typeface="+mn-ea" charset="0"/>
              </a:rPr>
              <a:t>系统平台</a:t>
            </a:r>
            <a:endParaRPr lang="zh-CN" altLang="en-US" sz="5400" b="1" dirty="0">
              <a:solidFill>
                <a:schemeClr val="accent1">
                  <a:lumMod val="60000"/>
                  <a:lumOff val="40000"/>
                </a:schemeClr>
              </a:solidFill>
              <a:latin typeface="微软雅黑" charset="-122"/>
              <a:ea typeface="微软雅黑" charset="-122"/>
            </a:endParaRPr>
          </a:p>
        </p:txBody>
      </p:sp>
      <p:sp>
        <p:nvSpPr>
          <p:cNvPr id="714" name="文本框 713"/>
          <p:cNvSpPr txBox="1"/>
          <p:nvPr/>
        </p:nvSpPr>
        <p:spPr>
          <a:xfrm>
            <a:off x="4028996" y="4397616"/>
            <a:ext cx="4012556" cy="261610"/>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a:solidFill>
                  <a:srgbClr val="F6E65D"/>
                </a:solidFill>
                <a:latin typeface="微软雅黑" panose="020B0503020204020204" pitchFamily="34" charset="-122"/>
                <a:ea typeface="微软雅黑" panose="020B0503020204020204" pitchFamily="34" charset="-122"/>
              </a:defRPr>
            </a:lvl1pPr>
          </a:lstStyle>
          <a:p>
            <a:pPr algn="ctr"/>
            <a:r>
              <a:rPr lang="zh-CN" altLang="en-US" sz="1100" dirty="0" smtClean="0">
                <a:solidFill>
                  <a:srgbClr val="45D8FF"/>
                </a:solidFill>
              </a:rPr>
              <a:t>风盛科技团队</a:t>
            </a:r>
            <a:endParaRPr lang="zh-CN" altLang="en-US" sz="1100" dirty="0">
              <a:solidFill>
                <a:srgbClr val="45D8FF"/>
              </a:solidFill>
            </a:endParaRPr>
          </a:p>
        </p:txBody>
      </p:sp>
      <p:pic>
        <p:nvPicPr>
          <p:cNvPr id="2" name="Immediate Music - Electric Romeo">
            <a:hlinkClick r:id="" action="ppaction://media"/>
          </p:cNvPr>
          <p:cNvPicPr>
            <a:picLocks noChangeAspect="1"/>
          </p:cNvPicPr>
          <p:nvPr>
            <a:audioFile r:link="rId1"/>
            <p:extLst>
              <p:ext uri="{DAA4B4D4-6D71-4841-9C94-3DE7FCFB9230}">
                <p14:media xmlns:p14="http://schemas.microsoft.com/office/powerpoint/2010/main" r:embed="rId2">
                  <p14:trim end="7253.575"/>
                </p14:media>
              </p:ext>
            </p:extLst>
          </p:nvPr>
        </p:nvPicPr>
        <p:blipFill>
          <a:blip r:embed="rId5"/>
          <a:stretch>
            <a:fillRect/>
          </a:stretch>
        </p:blipFill>
        <p:spPr>
          <a:xfrm>
            <a:off x="914400" y="5722258"/>
            <a:ext cx="609600" cy="609600"/>
          </a:xfrm>
          <a:prstGeom prst="rect">
            <a:avLst/>
          </a:prstGeom>
        </p:spPr>
      </p:pic>
    </p:spTree>
    <p:extLst>
      <p:ext uri="{BB962C8B-B14F-4D97-AF65-F5344CB8AC3E}">
        <p14:creationId xmlns:p14="http://schemas.microsoft.com/office/powerpoint/2010/main" val="17382020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14:presetBounceEnd="42000">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14:bounceEnd="42000">
                                          <p:cBhvr additive="base">
                                            <p:cTn id="826" dur="700" fill="hold"/>
                                            <p:tgtEl>
                                              <p:spTgt spid="711"/>
                                            </p:tgtEl>
                                            <p:attrNameLst>
                                              <p:attrName>ppt_x</p:attrName>
                                            </p:attrNameLst>
                                          </p:cBhvr>
                                          <p:tavLst>
                                            <p:tav tm="0">
                                              <p:val>
                                                <p:strVal val="0-#ppt_w/2"/>
                                              </p:val>
                                            </p:tav>
                                            <p:tav tm="100000">
                                              <p:val>
                                                <p:strVal val="#ppt_x"/>
                                              </p:val>
                                            </p:tav>
                                          </p:tavLst>
                                        </p:anim>
                                        <p:anim calcmode="lin" valueType="num" p14:bounceEnd="42000">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cBhvr additive="base">
                                            <p:cTn id="826" dur="700" fill="hold"/>
                                            <p:tgtEl>
                                              <p:spTgt spid="711"/>
                                            </p:tgtEl>
                                            <p:attrNameLst>
                                              <p:attrName>ppt_x</p:attrName>
                                            </p:attrNameLst>
                                          </p:cBhvr>
                                          <p:tavLst>
                                            <p:tav tm="0">
                                              <p:val>
                                                <p:strVal val="0-#ppt_w/2"/>
                                              </p:val>
                                            </p:tav>
                                            <p:tav tm="100000">
                                              <p:val>
                                                <p:strVal val="#ppt_x"/>
                                              </p:val>
                                            </p:tav>
                                          </p:tavLst>
                                        </p:anim>
                                        <p:anim calcmode="lin" valueType="num">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flipH="1">
            <a:off x="7881773" y="1775764"/>
            <a:ext cx="2034921" cy="760959"/>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系统设计</a:t>
            </a:r>
          </a:p>
          <a:p>
            <a:endParaRPr lang="zh-CN" altLang="en-US" sz="2000" b="1" dirty="0">
              <a:solidFill>
                <a:schemeClr val="accent5">
                  <a:lumMod val="20000"/>
                  <a:lumOff val="80000"/>
                </a:schemeClr>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7790891" y="2342787"/>
            <a:ext cx="3021343"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sym typeface="+mn-ea" charset="0"/>
              </a:rPr>
              <a:t>E-R</a:t>
            </a:r>
            <a:r>
              <a:rPr lang="zh-CN" altLang="en-US" sz="1200" dirty="0">
                <a:solidFill>
                  <a:schemeClr val="accent5">
                    <a:lumMod val="20000"/>
                    <a:lumOff val="80000"/>
                  </a:schemeClr>
                </a:solidFill>
                <a:latin typeface="微软雅黑" charset="-122"/>
                <a:ea typeface="微软雅黑" charset="-122"/>
                <a:sym typeface="+mn-ea" charset="0"/>
              </a:rPr>
              <a:t>图设计，设计用户、班级、机构、院校、课程、资源等数据库，完善数据表字段，数据库整合。</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0" name="文本框 19"/>
          <p:cNvSpPr txBox="1"/>
          <p:nvPr/>
        </p:nvSpPr>
        <p:spPr>
          <a:xfrm flipH="1">
            <a:off x="8542173" y="3352052"/>
            <a:ext cx="2034921" cy="453183"/>
          </a:xfrm>
          <a:prstGeom prst="rect">
            <a:avLst/>
          </a:prstGeom>
          <a:noFill/>
        </p:spPr>
        <p:txBody>
          <a:bodyPr wrap="square" lIns="0" tIns="72000" bIns="72000" rtlCol="0" anchor="ctr" anchorCtr="0">
            <a:spAutoFit/>
          </a:bodyPr>
          <a:lstStyle/>
          <a:p>
            <a:pPr>
              <a:defRPr/>
            </a:pPr>
            <a:r>
              <a:rPr lang="zh-CN" altLang="en-US" sz="2000" b="1">
                <a:solidFill>
                  <a:schemeClr val="accent5">
                    <a:lumMod val="20000"/>
                    <a:lumOff val="80000"/>
                  </a:schemeClr>
                </a:solidFill>
                <a:latin typeface="微软雅黑" panose="020B0503020204020204" charset="-122"/>
                <a:ea typeface="微软雅黑" panose="020B0503020204020204" charset="-122"/>
                <a:sym typeface="+mn-ea"/>
              </a:rPr>
              <a:t>编码实现</a:t>
            </a:r>
            <a:endPar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endParaRPr>
          </a:p>
        </p:txBody>
      </p:sp>
      <p:sp>
        <p:nvSpPr>
          <p:cNvPr id="22" name="文本框 21"/>
          <p:cNvSpPr txBox="1"/>
          <p:nvPr/>
        </p:nvSpPr>
        <p:spPr>
          <a:xfrm>
            <a:off x="8451291" y="3765187"/>
            <a:ext cx="3021343"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明确功能，编写代码，连接</a:t>
            </a:r>
            <a:r>
              <a:rPr lang="en-US" altLang="zh-CN" sz="1200" dirty="0">
                <a:solidFill>
                  <a:schemeClr val="accent5">
                    <a:lumMod val="20000"/>
                    <a:lumOff val="80000"/>
                  </a:schemeClr>
                </a:solidFill>
                <a:latin typeface="微软雅黑" charset="-122"/>
                <a:ea typeface="微软雅黑" charset="-122"/>
                <a:sym typeface="+mn-ea" charset="0"/>
              </a:rPr>
              <a:t>I/O</a:t>
            </a:r>
            <a:r>
              <a:rPr lang="zh-CN" altLang="en-US" sz="1200" dirty="0">
                <a:solidFill>
                  <a:schemeClr val="accent5">
                    <a:lumMod val="20000"/>
                    <a:lumOff val="80000"/>
                  </a:schemeClr>
                </a:solidFill>
                <a:latin typeface="微软雅黑" charset="-122"/>
                <a:ea typeface="微软雅黑" charset="-122"/>
                <a:sym typeface="+mn-ea" charset="0"/>
              </a:rPr>
              <a:t>数据库，局部调试。</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5" name="文本框 24"/>
          <p:cNvSpPr txBox="1"/>
          <p:nvPr/>
        </p:nvSpPr>
        <p:spPr>
          <a:xfrm flipH="1">
            <a:off x="7881773"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项目提交</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26" name="文本框 25"/>
          <p:cNvSpPr txBox="1"/>
          <p:nvPr/>
        </p:nvSpPr>
        <p:spPr>
          <a:xfrm>
            <a:off x="7790891" y="4986201"/>
            <a:ext cx="3021343" cy="36439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a:solidFill>
                  <a:schemeClr val="accent5">
                    <a:lumMod val="20000"/>
                    <a:lumOff val="80000"/>
                  </a:schemeClr>
                </a:solidFill>
                <a:latin typeface="微软雅黑" charset="-122"/>
                <a:ea typeface="微软雅黑" charset="-122"/>
                <a:sym typeface="+mn-ea" charset="0"/>
              </a:rPr>
              <a:t>项目提交，发布最终版本。</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7" name="文本框 26"/>
          <p:cNvSpPr txBox="1"/>
          <p:nvPr/>
        </p:nvSpPr>
        <p:spPr>
          <a:xfrm flipH="1">
            <a:off x="2663536" y="1929652"/>
            <a:ext cx="2034921" cy="453183"/>
          </a:xfrm>
          <a:prstGeom prst="rect">
            <a:avLst/>
          </a:prstGeom>
          <a:noFill/>
        </p:spPr>
        <p:txBody>
          <a:bodyPr wrap="square" lIns="0" tIns="72000" bIns="72000" rtlCol="0" anchor="ctr" anchorCtr="0">
            <a:spAutoFit/>
          </a:bodyPr>
          <a:lstStyle/>
          <a:p>
            <a:pPr>
              <a:defRPr/>
            </a:pPr>
            <a:r>
              <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rPr>
              <a:t>需求分析</a:t>
            </a:r>
          </a:p>
        </p:txBody>
      </p:sp>
      <p:sp>
        <p:nvSpPr>
          <p:cNvPr id="28" name="文本框 27"/>
          <p:cNvSpPr txBox="1"/>
          <p:nvPr/>
        </p:nvSpPr>
        <p:spPr>
          <a:xfrm>
            <a:off x="1696354" y="2342787"/>
            <a:ext cx="3007189"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项目申报、评审、结题、项目团队业务分配、</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用户需求分析、</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及</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功能分析。</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9" name="文本框 28"/>
          <p:cNvSpPr txBox="1"/>
          <p:nvPr/>
        </p:nvSpPr>
        <p:spPr>
          <a:xfrm flipH="1">
            <a:off x="1888836" y="3352052"/>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需求变更</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0" name="文本框 29"/>
          <p:cNvSpPr txBox="1"/>
          <p:nvPr/>
        </p:nvSpPr>
        <p:spPr>
          <a:xfrm>
            <a:off x="934354" y="3765187"/>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整体规划，管理端平台、</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平台、</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客户端局部修改。</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31" name="文本框 30"/>
          <p:cNvSpPr txBox="1"/>
          <p:nvPr/>
        </p:nvSpPr>
        <p:spPr>
          <a:xfrm flipH="1">
            <a:off x="2625436"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系统测试</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2" name="文本框 31"/>
          <p:cNvSpPr txBox="1"/>
          <p:nvPr/>
        </p:nvSpPr>
        <p:spPr>
          <a:xfrm>
            <a:off x="1658254" y="4986201"/>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搭建服务器，导入数据测试功能点，找出</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，修复</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及缺陷处。</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grpSp>
        <p:nvGrpSpPr>
          <p:cNvPr id="3" name="组合 2"/>
          <p:cNvGrpSpPr/>
          <p:nvPr/>
        </p:nvGrpSpPr>
        <p:grpSpPr>
          <a:xfrm>
            <a:off x="6242901" y="1857102"/>
            <a:ext cx="1320796" cy="1522526"/>
            <a:chOff x="6242901" y="1857102"/>
            <a:chExt cx="1320796" cy="1522526"/>
          </a:xfrm>
        </p:grpSpPr>
        <p:sp>
          <p:nvSpPr>
            <p:cNvPr id="9" name="Freeform 8"/>
            <p:cNvSpPr>
              <a:spLocks/>
            </p:cNvSpPr>
            <p:nvPr/>
          </p:nvSpPr>
          <p:spPr bwMode="auto">
            <a:xfrm>
              <a:off x="6242901" y="1857102"/>
              <a:ext cx="1320796" cy="1522526"/>
            </a:xfrm>
            <a:custGeom>
              <a:avLst/>
              <a:gdLst>
                <a:gd name="T0" fmla="*/ 3 w 969"/>
                <a:gd name="T1" fmla="*/ 840 h 1117"/>
                <a:gd name="T2" fmla="*/ 0 w 969"/>
                <a:gd name="T3" fmla="*/ 282 h 1117"/>
                <a:gd name="T4" fmla="*/ 484 w 969"/>
                <a:gd name="T5" fmla="*/ 0 h 1117"/>
                <a:gd name="T6" fmla="*/ 968 w 969"/>
                <a:gd name="T7" fmla="*/ 277 h 1117"/>
                <a:gd name="T8" fmla="*/ 969 w 969"/>
                <a:gd name="T9" fmla="*/ 835 h 1117"/>
                <a:gd name="T10" fmla="*/ 488 w 969"/>
                <a:gd name="T11" fmla="*/ 1117 h 1117"/>
                <a:gd name="T12" fmla="*/ 3 w 969"/>
                <a:gd name="T13" fmla="*/ 840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40"/>
                  </a:moveTo>
                  <a:lnTo>
                    <a:pt x="0" y="282"/>
                  </a:lnTo>
                  <a:lnTo>
                    <a:pt x="484" y="0"/>
                  </a:lnTo>
                  <a:lnTo>
                    <a:pt x="968" y="277"/>
                  </a:lnTo>
                  <a:lnTo>
                    <a:pt x="969" y="835"/>
                  </a:lnTo>
                  <a:lnTo>
                    <a:pt x="488" y="1117"/>
                  </a:lnTo>
                  <a:lnTo>
                    <a:pt x="3" y="840"/>
                  </a:lnTo>
                  <a:close/>
                </a:path>
              </a:pathLst>
            </a:custGeom>
            <a:solidFill>
              <a:srgbClr val="45D8FF">
                <a:alpha val="6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dirty="0"/>
            </a:p>
          </p:txBody>
        </p:sp>
        <p:grpSp>
          <p:nvGrpSpPr>
            <p:cNvPr id="79" name="组合 78"/>
            <p:cNvGrpSpPr/>
            <p:nvPr/>
          </p:nvGrpSpPr>
          <p:grpSpPr>
            <a:xfrm>
              <a:off x="6572422" y="2412745"/>
              <a:ext cx="703184" cy="560718"/>
              <a:chOff x="-2871788" y="1100138"/>
              <a:chExt cx="1465263" cy="1168401"/>
            </a:xfrm>
            <a:solidFill>
              <a:schemeClr val="bg1"/>
            </a:solidFill>
          </p:grpSpPr>
          <p:sp>
            <p:nvSpPr>
              <p:cNvPr id="35" name="Freeform 14"/>
              <p:cNvSpPr>
                <a:spLocks/>
              </p:cNvSpPr>
              <p:nvPr/>
            </p:nvSpPr>
            <p:spPr bwMode="auto">
              <a:xfrm>
                <a:off x="-1914525" y="1397001"/>
                <a:ext cx="508000" cy="614363"/>
              </a:xfrm>
              <a:custGeom>
                <a:avLst/>
                <a:gdLst>
                  <a:gd name="T0" fmla="*/ 223 w 320"/>
                  <a:gd name="T1" fmla="*/ 0 h 387"/>
                  <a:gd name="T2" fmla="*/ 0 w 320"/>
                  <a:gd name="T3" fmla="*/ 387 h 387"/>
                  <a:gd name="T4" fmla="*/ 320 w 320"/>
                  <a:gd name="T5" fmla="*/ 0 h 387"/>
                  <a:gd name="T6" fmla="*/ 223 w 320"/>
                  <a:gd name="T7" fmla="*/ 0 h 387"/>
                </a:gdLst>
                <a:ahLst/>
                <a:cxnLst>
                  <a:cxn ang="0">
                    <a:pos x="T0" y="T1"/>
                  </a:cxn>
                  <a:cxn ang="0">
                    <a:pos x="T2" y="T3"/>
                  </a:cxn>
                  <a:cxn ang="0">
                    <a:pos x="T4" y="T5"/>
                  </a:cxn>
                  <a:cxn ang="0">
                    <a:pos x="T6" y="T7"/>
                  </a:cxn>
                </a:cxnLst>
                <a:rect l="0" t="0" r="r" b="b"/>
                <a:pathLst>
                  <a:path w="320" h="387">
                    <a:moveTo>
                      <a:pt x="223" y="0"/>
                    </a:moveTo>
                    <a:lnTo>
                      <a:pt x="0" y="387"/>
                    </a:lnTo>
                    <a:lnTo>
                      <a:pt x="320" y="0"/>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5"/>
              <p:cNvSpPr>
                <a:spLocks/>
              </p:cNvSpPr>
              <p:nvPr/>
            </p:nvSpPr>
            <p:spPr bwMode="auto">
              <a:xfrm>
                <a:off x="-2516188" y="1397001"/>
                <a:ext cx="384175" cy="866775"/>
              </a:xfrm>
              <a:custGeom>
                <a:avLst/>
                <a:gdLst>
                  <a:gd name="T0" fmla="*/ 0 w 242"/>
                  <a:gd name="T1" fmla="*/ 0 h 546"/>
                  <a:gd name="T2" fmla="*/ 168 w 242"/>
                  <a:gd name="T3" fmla="*/ 459 h 546"/>
                  <a:gd name="T4" fmla="*/ 242 w 242"/>
                  <a:gd name="T5" fmla="*/ 546 h 546"/>
                  <a:gd name="T6" fmla="*/ 185 w 242"/>
                  <a:gd name="T7" fmla="*/ 0 h 546"/>
                  <a:gd name="T8" fmla="*/ 0 w 242"/>
                  <a:gd name="T9" fmla="*/ 0 h 546"/>
                </a:gdLst>
                <a:ahLst/>
                <a:cxnLst>
                  <a:cxn ang="0">
                    <a:pos x="T0" y="T1"/>
                  </a:cxn>
                  <a:cxn ang="0">
                    <a:pos x="T2" y="T3"/>
                  </a:cxn>
                  <a:cxn ang="0">
                    <a:pos x="T4" y="T5"/>
                  </a:cxn>
                  <a:cxn ang="0">
                    <a:pos x="T6" y="T7"/>
                  </a:cxn>
                  <a:cxn ang="0">
                    <a:pos x="T8" y="T9"/>
                  </a:cxn>
                </a:cxnLst>
                <a:rect l="0" t="0" r="r" b="b"/>
                <a:pathLst>
                  <a:path w="242" h="546">
                    <a:moveTo>
                      <a:pt x="0" y="0"/>
                    </a:moveTo>
                    <a:lnTo>
                      <a:pt x="168" y="459"/>
                    </a:lnTo>
                    <a:lnTo>
                      <a:pt x="242" y="546"/>
                    </a:lnTo>
                    <a:lnTo>
                      <a:pt x="1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p:cNvSpPr>
                <a:spLocks/>
              </p:cNvSpPr>
              <p:nvPr/>
            </p:nvSpPr>
            <p:spPr bwMode="auto">
              <a:xfrm>
                <a:off x="-2132013" y="1397001"/>
                <a:ext cx="400050" cy="871538"/>
              </a:xfrm>
              <a:custGeom>
                <a:avLst/>
                <a:gdLst>
                  <a:gd name="T0" fmla="*/ 56 w 252"/>
                  <a:gd name="T1" fmla="*/ 0 h 549"/>
                  <a:gd name="T2" fmla="*/ 0 w 252"/>
                  <a:gd name="T3" fmla="*/ 548 h 549"/>
                  <a:gd name="T4" fmla="*/ 1 w 252"/>
                  <a:gd name="T5" fmla="*/ 549 h 549"/>
                  <a:gd name="T6" fmla="*/ 85 w 252"/>
                  <a:gd name="T7" fmla="*/ 448 h 549"/>
                  <a:gd name="T8" fmla="*/ 252 w 252"/>
                  <a:gd name="T9" fmla="*/ 0 h 549"/>
                  <a:gd name="T10" fmla="*/ 56 w 252"/>
                  <a:gd name="T11" fmla="*/ 0 h 549"/>
                </a:gdLst>
                <a:ahLst/>
                <a:cxnLst>
                  <a:cxn ang="0">
                    <a:pos x="T0" y="T1"/>
                  </a:cxn>
                  <a:cxn ang="0">
                    <a:pos x="T2" y="T3"/>
                  </a:cxn>
                  <a:cxn ang="0">
                    <a:pos x="T4" y="T5"/>
                  </a:cxn>
                  <a:cxn ang="0">
                    <a:pos x="T6" y="T7"/>
                  </a:cxn>
                  <a:cxn ang="0">
                    <a:pos x="T8" y="T9"/>
                  </a:cxn>
                  <a:cxn ang="0">
                    <a:pos x="T10" y="T11"/>
                  </a:cxn>
                </a:cxnLst>
                <a:rect l="0" t="0" r="r" b="b"/>
                <a:pathLst>
                  <a:path w="252" h="549">
                    <a:moveTo>
                      <a:pt x="56" y="0"/>
                    </a:moveTo>
                    <a:lnTo>
                      <a:pt x="0" y="548"/>
                    </a:lnTo>
                    <a:lnTo>
                      <a:pt x="1" y="549"/>
                    </a:lnTo>
                    <a:lnTo>
                      <a:pt x="85" y="448"/>
                    </a:lnTo>
                    <a:lnTo>
                      <a:pt x="252"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p:cNvSpPr>
                <a:spLocks/>
              </p:cNvSpPr>
              <p:nvPr/>
            </p:nvSpPr>
            <p:spPr bwMode="auto">
              <a:xfrm>
                <a:off x="-2871788" y="1397001"/>
                <a:ext cx="546100" cy="641350"/>
              </a:xfrm>
              <a:custGeom>
                <a:avLst/>
                <a:gdLst>
                  <a:gd name="T0" fmla="*/ 0 w 344"/>
                  <a:gd name="T1" fmla="*/ 0 h 404"/>
                  <a:gd name="T2" fmla="*/ 344 w 344"/>
                  <a:gd name="T3" fmla="*/ 404 h 404"/>
                  <a:gd name="T4" fmla="*/ 108 w 344"/>
                  <a:gd name="T5" fmla="*/ 0 h 404"/>
                  <a:gd name="T6" fmla="*/ 0 w 344"/>
                  <a:gd name="T7" fmla="*/ 0 h 404"/>
                </a:gdLst>
                <a:ahLst/>
                <a:cxnLst>
                  <a:cxn ang="0">
                    <a:pos x="T0" y="T1"/>
                  </a:cxn>
                  <a:cxn ang="0">
                    <a:pos x="T2" y="T3"/>
                  </a:cxn>
                  <a:cxn ang="0">
                    <a:pos x="T4" y="T5"/>
                  </a:cxn>
                  <a:cxn ang="0">
                    <a:pos x="T6" y="T7"/>
                  </a:cxn>
                </a:cxnLst>
                <a:rect l="0" t="0" r="r" b="b"/>
                <a:pathLst>
                  <a:path w="344" h="404">
                    <a:moveTo>
                      <a:pt x="0" y="0"/>
                    </a:moveTo>
                    <a:lnTo>
                      <a:pt x="344" y="404"/>
                    </a:lnTo>
                    <a:lnTo>
                      <a:pt x="10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8"/>
              <p:cNvSpPr>
                <a:spLocks/>
              </p:cNvSpPr>
              <p:nvPr/>
            </p:nvSpPr>
            <p:spPr bwMode="auto">
              <a:xfrm>
                <a:off x="-1901825" y="1100138"/>
                <a:ext cx="490538" cy="260350"/>
              </a:xfrm>
              <a:custGeom>
                <a:avLst/>
                <a:gdLst>
                  <a:gd name="T0" fmla="*/ 309 w 309"/>
                  <a:gd name="T1" fmla="*/ 164 h 164"/>
                  <a:gd name="T2" fmla="*/ 194 w 309"/>
                  <a:gd name="T3" fmla="*/ 0 h 164"/>
                  <a:gd name="T4" fmla="*/ 0 w 309"/>
                  <a:gd name="T5" fmla="*/ 0 h 164"/>
                  <a:gd name="T6" fmla="*/ 144 w 309"/>
                  <a:gd name="T7" fmla="*/ 164 h 164"/>
                  <a:gd name="T8" fmla="*/ 309 w 309"/>
                  <a:gd name="T9" fmla="*/ 164 h 164"/>
                </a:gdLst>
                <a:ahLst/>
                <a:cxnLst>
                  <a:cxn ang="0">
                    <a:pos x="T0" y="T1"/>
                  </a:cxn>
                  <a:cxn ang="0">
                    <a:pos x="T2" y="T3"/>
                  </a:cxn>
                  <a:cxn ang="0">
                    <a:pos x="T4" y="T5"/>
                  </a:cxn>
                  <a:cxn ang="0">
                    <a:pos x="T6" y="T7"/>
                  </a:cxn>
                  <a:cxn ang="0">
                    <a:pos x="T8" y="T9"/>
                  </a:cxn>
                </a:cxnLst>
                <a:rect l="0" t="0" r="r" b="b"/>
                <a:pathLst>
                  <a:path w="309" h="164">
                    <a:moveTo>
                      <a:pt x="309" y="164"/>
                    </a:moveTo>
                    <a:lnTo>
                      <a:pt x="194" y="0"/>
                    </a:lnTo>
                    <a:lnTo>
                      <a:pt x="0" y="0"/>
                    </a:lnTo>
                    <a:lnTo>
                      <a:pt x="144" y="164"/>
                    </a:lnTo>
                    <a:lnTo>
                      <a:pt x="309"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
              <p:cNvSpPr>
                <a:spLocks/>
              </p:cNvSpPr>
              <p:nvPr/>
            </p:nvSpPr>
            <p:spPr bwMode="auto">
              <a:xfrm>
                <a:off x="-2116138" y="1100138"/>
                <a:ext cx="271463" cy="260350"/>
              </a:xfrm>
              <a:custGeom>
                <a:avLst/>
                <a:gdLst>
                  <a:gd name="T0" fmla="*/ 171 w 171"/>
                  <a:gd name="T1" fmla="*/ 164 h 164"/>
                  <a:gd name="T2" fmla="*/ 111 w 171"/>
                  <a:gd name="T3" fmla="*/ 0 h 164"/>
                  <a:gd name="T4" fmla="*/ 0 w 171"/>
                  <a:gd name="T5" fmla="*/ 0 h 164"/>
                  <a:gd name="T6" fmla="*/ 45 w 171"/>
                  <a:gd name="T7" fmla="*/ 164 h 164"/>
                  <a:gd name="T8" fmla="*/ 171 w 171"/>
                  <a:gd name="T9" fmla="*/ 164 h 164"/>
                </a:gdLst>
                <a:ahLst/>
                <a:cxnLst>
                  <a:cxn ang="0">
                    <a:pos x="T0" y="T1"/>
                  </a:cxn>
                  <a:cxn ang="0">
                    <a:pos x="T2" y="T3"/>
                  </a:cxn>
                  <a:cxn ang="0">
                    <a:pos x="T4" y="T5"/>
                  </a:cxn>
                  <a:cxn ang="0">
                    <a:pos x="T6" y="T7"/>
                  </a:cxn>
                  <a:cxn ang="0">
                    <a:pos x="T8" y="T9"/>
                  </a:cxn>
                </a:cxnLst>
                <a:rect l="0" t="0" r="r" b="b"/>
                <a:pathLst>
                  <a:path w="171" h="164">
                    <a:moveTo>
                      <a:pt x="171" y="164"/>
                    </a:moveTo>
                    <a:lnTo>
                      <a:pt x="111" y="0"/>
                    </a:lnTo>
                    <a:lnTo>
                      <a:pt x="0" y="0"/>
                    </a:lnTo>
                    <a:lnTo>
                      <a:pt x="45" y="164"/>
                    </a:lnTo>
                    <a:lnTo>
                      <a:pt x="17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p:nvSpPr>
            <p:spPr bwMode="auto">
              <a:xfrm>
                <a:off x="-2406650" y="1100138"/>
                <a:ext cx="257175" cy="260350"/>
              </a:xfrm>
              <a:custGeom>
                <a:avLst/>
                <a:gdLst>
                  <a:gd name="T0" fmla="*/ 118 w 162"/>
                  <a:gd name="T1" fmla="*/ 164 h 164"/>
                  <a:gd name="T2" fmla="*/ 162 w 162"/>
                  <a:gd name="T3" fmla="*/ 0 h 164"/>
                  <a:gd name="T4" fmla="*/ 60 w 162"/>
                  <a:gd name="T5" fmla="*/ 0 h 164"/>
                  <a:gd name="T6" fmla="*/ 0 w 162"/>
                  <a:gd name="T7" fmla="*/ 164 h 164"/>
                  <a:gd name="T8" fmla="*/ 118 w 162"/>
                  <a:gd name="T9" fmla="*/ 164 h 164"/>
                </a:gdLst>
                <a:ahLst/>
                <a:cxnLst>
                  <a:cxn ang="0">
                    <a:pos x="T0" y="T1"/>
                  </a:cxn>
                  <a:cxn ang="0">
                    <a:pos x="T2" y="T3"/>
                  </a:cxn>
                  <a:cxn ang="0">
                    <a:pos x="T4" y="T5"/>
                  </a:cxn>
                  <a:cxn ang="0">
                    <a:pos x="T6" y="T7"/>
                  </a:cxn>
                  <a:cxn ang="0">
                    <a:pos x="T8" y="T9"/>
                  </a:cxn>
                </a:cxnLst>
                <a:rect l="0" t="0" r="r" b="b"/>
                <a:pathLst>
                  <a:path w="162" h="164">
                    <a:moveTo>
                      <a:pt x="118" y="164"/>
                    </a:moveTo>
                    <a:lnTo>
                      <a:pt x="162" y="0"/>
                    </a:lnTo>
                    <a:lnTo>
                      <a:pt x="60" y="0"/>
                    </a:lnTo>
                    <a:lnTo>
                      <a:pt x="0" y="164"/>
                    </a:lnTo>
                    <a:lnTo>
                      <a:pt x="118"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
              <p:cNvSpPr>
                <a:spLocks/>
              </p:cNvSpPr>
              <p:nvPr/>
            </p:nvSpPr>
            <p:spPr bwMode="auto">
              <a:xfrm>
                <a:off x="-2859088" y="1100138"/>
                <a:ext cx="514350" cy="260350"/>
              </a:xfrm>
              <a:custGeom>
                <a:avLst/>
                <a:gdLst>
                  <a:gd name="T0" fmla="*/ 324 w 324"/>
                  <a:gd name="T1" fmla="*/ 0 h 164"/>
                  <a:gd name="T2" fmla="*/ 117 w 324"/>
                  <a:gd name="T3" fmla="*/ 0 h 164"/>
                  <a:gd name="T4" fmla="*/ 0 w 324"/>
                  <a:gd name="T5" fmla="*/ 164 h 164"/>
                  <a:gd name="T6" fmla="*/ 178 w 324"/>
                  <a:gd name="T7" fmla="*/ 164 h 164"/>
                  <a:gd name="T8" fmla="*/ 324 w 324"/>
                  <a:gd name="T9" fmla="*/ 0 h 164"/>
                </a:gdLst>
                <a:ahLst/>
                <a:cxnLst>
                  <a:cxn ang="0">
                    <a:pos x="T0" y="T1"/>
                  </a:cxn>
                  <a:cxn ang="0">
                    <a:pos x="T2" y="T3"/>
                  </a:cxn>
                  <a:cxn ang="0">
                    <a:pos x="T4" y="T5"/>
                  </a:cxn>
                  <a:cxn ang="0">
                    <a:pos x="T6" y="T7"/>
                  </a:cxn>
                  <a:cxn ang="0">
                    <a:pos x="T8" y="T9"/>
                  </a:cxn>
                </a:cxnLst>
                <a:rect l="0" t="0" r="r" b="b"/>
                <a:pathLst>
                  <a:path w="324" h="164">
                    <a:moveTo>
                      <a:pt x="324" y="0"/>
                    </a:moveTo>
                    <a:lnTo>
                      <a:pt x="117" y="0"/>
                    </a:lnTo>
                    <a:lnTo>
                      <a:pt x="0" y="164"/>
                    </a:lnTo>
                    <a:lnTo>
                      <a:pt x="178" y="164"/>
                    </a:lnTo>
                    <a:lnTo>
                      <a:pt x="3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p:nvGrpSpPr>
        <p:grpSpPr>
          <a:xfrm>
            <a:off x="4161277" y="3051379"/>
            <a:ext cx="1319432" cy="1521163"/>
            <a:chOff x="4161277" y="3051379"/>
            <a:chExt cx="1319432" cy="1521163"/>
          </a:xfrm>
        </p:grpSpPr>
        <p:sp>
          <p:nvSpPr>
            <p:cNvPr id="7" name="Freeform 6"/>
            <p:cNvSpPr>
              <a:spLocks/>
            </p:cNvSpPr>
            <p:nvPr/>
          </p:nvSpPr>
          <p:spPr bwMode="auto">
            <a:xfrm>
              <a:off x="4161277" y="3051379"/>
              <a:ext cx="1319432" cy="1521163"/>
            </a:xfrm>
            <a:custGeom>
              <a:avLst/>
              <a:gdLst>
                <a:gd name="T0" fmla="*/ 1 w 968"/>
                <a:gd name="T1" fmla="*/ 838 h 1116"/>
                <a:gd name="T2" fmla="*/ 0 w 968"/>
                <a:gd name="T3" fmla="*/ 280 h 1116"/>
                <a:gd name="T4" fmla="*/ 483 w 968"/>
                <a:gd name="T5" fmla="*/ 0 h 1116"/>
                <a:gd name="T6" fmla="*/ 967 w 968"/>
                <a:gd name="T7" fmla="*/ 278 h 1116"/>
                <a:gd name="T8" fmla="*/ 968 w 968"/>
                <a:gd name="T9" fmla="*/ 836 h 1116"/>
                <a:gd name="T10" fmla="*/ 485 w 968"/>
                <a:gd name="T11" fmla="*/ 1116 h 1116"/>
                <a:gd name="T12" fmla="*/ 1 w 968"/>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8" h="1116">
                  <a:moveTo>
                    <a:pt x="1" y="838"/>
                  </a:moveTo>
                  <a:lnTo>
                    <a:pt x="0" y="280"/>
                  </a:lnTo>
                  <a:lnTo>
                    <a:pt x="483" y="0"/>
                  </a:lnTo>
                  <a:lnTo>
                    <a:pt x="967" y="278"/>
                  </a:lnTo>
                  <a:lnTo>
                    <a:pt x="968" y="836"/>
                  </a:lnTo>
                  <a:lnTo>
                    <a:pt x="485" y="1116"/>
                  </a:lnTo>
                  <a:lnTo>
                    <a:pt x="1" y="838"/>
                  </a:lnTo>
                  <a:close/>
                </a:path>
              </a:pathLst>
            </a:custGeom>
            <a:solidFill>
              <a:srgbClr val="42ADD9"/>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80"/>
            <p:cNvGrpSpPr/>
            <p:nvPr/>
          </p:nvGrpSpPr>
          <p:grpSpPr>
            <a:xfrm>
              <a:off x="4407902" y="3498823"/>
              <a:ext cx="806252" cy="577662"/>
              <a:chOff x="-4765675" y="2801938"/>
              <a:chExt cx="1550988" cy="1111250"/>
            </a:xfrm>
            <a:solidFill>
              <a:schemeClr val="bg1"/>
            </a:solidFill>
          </p:grpSpPr>
          <p:sp>
            <p:nvSpPr>
              <p:cNvPr id="43" name="Freeform 22"/>
              <p:cNvSpPr>
                <a:spLocks/>
              </p:cNvSpPr>
              <p:nvPr/>
            </p:nvSpPr>
            <p:spPr bwMode="auto">
              <a:xfrm>
                <a:off x="-4765675" y="2801938"/>
                <a:ext cx="941388" cy="638175"/>
              </a:xfrm>
              <a:custGeom>
                <a:avLst/>
                <a:gdLst>
                  <a:gd name="T0" fmla="*/ 301 w 593"/>
                  <a:gd name="T1" fmla="*/ 300 h 402"/>
                  <a:gd name="T2" fmla="*/ 593 w 593"/>
                  <a:gd name="T3" fmla="*/ 300 h 402"/>
                  <a:gd name="T4" fmla="*/ 593 w 593"/>
                  <a:gd name="T5" fmla="*/ 103 h 402"/>
                  <a:gd name="T6" fmla="*/ 301 w 593"/>
                  <a:gd name="T7" fmla="*/ 103 h 402"/>
                  <a:gd name="T8" fmla="*/ 301 w 593"/>
                  <a:gd name="T9" fmla="*/ 0 h 402"/>
                  <a:gd name="T10" fmla="*/ 0 w 593"/>
                  <a:gd name="T11" fmla="*/ 207 h 402"/>
                  <a:gd name="T12" fmla="*/ 301 w 593"/>
                  <a:gd name="T13" fmla="*/ 402 h 402"/>
                  <a:gd name="T14" fmla="*/ 301 w 593"/>
                  <a:gd name="T15" fmla="*/ 30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3" h="402">
                    <a:moveTo>
                      <a:pt x="301" y="300"/>
                    </a:moveTo>
                    <a:lnTo>
                      <a:pt x="593" y="300"/>
                    </a:lnTo>
                    <a:lnTo>
                      <a:pt x="593" y="103"/>
                    </a:lnTo>
                    <a:lnTo>
                      <a:pt x="301" y="103"/>
                    </a:lnTo>
                    <a:lnTo>
                      <a:pt x="301" y="0"/>
                    </a:lnTo>
                    <a:lnTo>
                      <a:pt x="0" y="207"/>
                    </a:lnTo>
                    <a:lnTo>
                      <a:pt x="301" y="402"/>
                    </a:lnTo>
                    <a:lnTo>
                      <a:pt x="301"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
              <p:cNvSpPr>
                <a:spLocks/>
              </p:cNvSpPr>
              <p:nvPr/>
            </p:nvSpPr>
            <p:spPr bwMode="auto">
              <a:xfrm>
                <a:off x="-4159250" y="3271838"/>
                <a:ext cx="944563" cy="641350"/>
              </a:xfrm>
              <a:custGeom>
                <a:avLst/>
                <a:gdLst>
                  <a:gd name="T0" fmla="*/ 595 w 595"/>
                  <a:gd name="T1" fmla="*/ 207 h 404"/>
                  <a:gd name="T2" fmla="*/ 291 w 595"/>
                  <a:gd name="T3" fmla="*/ 0 h 404"/>
                  <a:gd name="T4" fmla="*/ 291 w 595"/>
                  <a:gd name="T5" fmla="*/ 105 h 404"/>
                  <a:gd name="T6" fmla="*/ 0 w 595"/>
                  <a:gd name="T7" fmla="*/ 105 h 404"/>
                  <a:gd name="T8" fmla="*/ 0 w 595"/>
                  <a:gd name="T9" fmla="*/ 302 h 404"/>
                  <a:gd name="T10" fmla="*/ 291 w 595"/>
                  <a:gd name="T11" fmla="*/ 302 h 404"/>
                  <a:gd name="T12" fmla="*/ 291 w 595"/>
                  <a:gd name="T13" fmla="*/ 404 h 404"/>
                  <a:gd name="T14" fmla="*/ 595 w 595"/>
                  <a:gd name="T15" fmla="*/ 207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404">
                    <a:moveTo>
                      <a:pt x="595" y="207"/>
                    </a:moveTo>
                    <a:lnTo>
                      <a:pt x="291" y="0"/>
                    </a:lnTo>
                    <a:lnTo>
                      <a:pt x="291" y="105"/>
                    </a:lnTo>
                    <a:lnTo>
                      <a:pt x="0" y="105"/>
                    </a:lnTo>
                    <a:lnTo>
                      <a:pt x="0" y="302"/>
                    </a:lnTo>
                    <a:lnTo>
                      <a:pt x="291" y="302"/>
                    </a:lnTo>
                    <a:lnTo>
                      <a:pt x="291" y="404"/>
                    </a:lnTo>
                    <a:lnTo>
                      <a:pt x="59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p:cNvSpPr>
                <a:spLocks noEditPoints="1"/>
              </p:cNvSpPr>
              <p:nvPr/>
            </p:nvSpPr>
            <p:spPr bwMode="auto">
              <a:xfrm>
                <a:off x="-3775075" y="2843213"/>
                <a:ext cx="439738" cy="439738"/>
              </a:xfrm>
              <a:custGeom>
                <a:avLst/>
                <a:gdLst>
                  <a:gd name="T0" fmla="*/ 81 w 162"/>
                  <a:gd name="T1" fmla="*/ 162 h 162"/>
                  <a:gd name="T2" fmla="*/ 162 w 162"/>
                  <a:gd name="T3" fmla="*/ 81 h 162"/>
                  <a:gd name="T4" fmla="*/ 81 w 162"/>
                  <a:gd name="T5" fmla="*/ 0 h 162"/>
                  <a:gd name="T6" fmla="*/ 0 w 162"/>
                  <a:gd name="T7" fmla="*/ 81 h 162"/>
                  <a:gd name="T8" fmla="*/ 81 w 162"/>
                  <a:gd name="T9" fmla="*/ 162 h 162"/>
                  <a:gd name="T10" fmla="*/ 81 w 162"/>
                  <a:gd name="T11" fmla="*/ 11 h 162"/>
                  <a:gd name="T12" fmla="*/ 151 w 162"/>
                  <a:gd name="T13" fmla="*/ 81 h 162"/>
                  <a:gd name="T14" fmla="*/ 81 w 162"/>
                  <a:gd name="T15" fmla="*/ 152 h 162"/>
                  <a:gd name="T16" fmla="*/ 10 w 162"/>
                  <a:gd name="T17" fmla="*/ 81 h 162"/>
                  <a:gd name="T18" fmla="*/ 81 w 162"/>
                  <a:gd name="T19" fmla="*/ 1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2">
                    <a:moveTo>
                      <a:pt x="81" y="162"/>
                    </a:moveTo>
                    <a:cubicBezTo>
                      <a:pt x="125" y="162"/>
                      <a:pt x="162" y="126"/>
                      <a:pt x="162" y="81"/>
                    </a:cubicBezTo>
                    <a:cubicBezTo>
                      <a:pt x="162" y="37"/>
                      <a:pt x="125" y="0"/>
                      <a:pt x="81" y="0"/>
                    </a:cubicBezTo>
                    <a:cubicBezTo>
                      <a:pt x="36" y="0"/>
                      <a:pt x="0" y="37"/>
                      <a:pt x="0" y="81"/>
                    </a:cubicBezTo>
                    <a:cubicBezTo>
                      <a:pt x="0" y="126"/>
                      <a:pt x="36" y="162"/>
                      <a:pt x="81" y="162"/>
                    </a:cubicBezTo>
                    <a:close/>
                    <a:moveTo>
                      <a:pt x="81" y="11"/>
                    </a:moveTo>
                    <a:cubicBezTo>
                      <a:pt x="119" y="11"/>
                      <a:pt x="151" y="42"/>
                      <a:pt x="151" y="81"/>
                    </a:cubicBezTo>
                    <a:cubicBezTo>
                      <a:pt x="151" y="120"/>
                      <a:pt x="119" y="152"/>
                      <a:pt x="81" y="152"/>
                    </a:cubicBezTo>
                    <a:cubicBezTo>
                      <a:pt x="42" y="152"/>
                      <a:pt x="10" y="120"/>
                      <a:pt x="10" y="81"/>
                    </a:cubicBezTo>
                    <a:cubicBezTo>
                      <a:pt x="10" y="42"/>
                      <a:pt x="42" y="11"/>
                      <a:pt x="8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5"/>
              <p:cNvSpPr>
                <a:spLocks noEditPoints="1"/>
              </p:cNvSpPr>
              <p:nvPr/>
            </p:nvSpPr>
            <p:spPr bwMode="auto">
              <a:xfrm>
                <a:off x="-3717925" y="2900363"/>
                <a:ext cx="325438" cy="325438"/>
              </a:xfrm>
              <a:custGeom>
                <a:avLst/>
                <a:gdLst>
                  <a:gd name="T0" fmla="*/ 60 w 120"/>
                  <a:gd name="T1" fmla="*/ 120 h 120"/>
                  <a:gd name="T2" fmla="*/ 120 w 120"/>
                  <a:gd name="T3" fmla="*/ 60 h 120"/>
                  <a:gd name="T4" fmla="*/ 60 w 120"/>
                  <a:gd name="T5" fmla="*/ 0 h 120"/>
                  <a:gd name="T6" fmla="*/ 0 w 120"/>
                  <a:gd name="T7" fmla="*/ 60 h 120"/>
                  <a:gd name="T8" fmla="*/ 60 w 120"/>
                  <a:gd name="T9" fmla="*/ 120 h 120"/>
                  <a:gd name="T10" fmla="*/ 55 w 120"/>
                  <a:gd name="T11" fmla="*/ 66 h 120"/>
                  <a:gd name="T12" fmla="*/ 35 w 120"/>
                  <a:gd name="T13" fmla="*/ 45 h 120"/>
                  <a:gd name="T14" fmla="*/ 54 w 120"/>
                  <a:gd name="T15" fmla="*/ 24 h 120"/>
                  <a:gd name="T16" fmla="*/ 54 w 120"/>
                  <a:gd name="T17" fmla="*/ 13 h 120"/>
                  <a:gd name="T18" fmla="*/ 65 w 120"/>
                  <a:gd name="T19" fmla="*/ 13 h 120"/>
                  <a:gd name="T20" fmla="*/ 65 w 120"/>
                  <a:gd name="T21" fmla="*/ 24 h 120"/>
                  <a:gd name="T22" fmla="*/ 82 w 120"/>
                  <a:gd name="T23" fmla="*/ 27 h 120"/>
                  <a:gd name="T24" fmla="*/ 79 w 120"/>
                  <a:gd name="T25" fmla="*/ 40 h 120"/>
                  <a:gd name="T26" fmla="*/ 62 w 120"/>
                  <a:gd name="T27" fmla="*/ 36 h 120"/>
                  <a:gd name="T28" fmla="*/ 52 w 120"/>
                  <a:gd name="T29" fmla="*/ 43 h 120"/>
                  <a:gd name="T30" fmla="*/ 66 w 120"/>
                  <a:gd name="T31" fmla="*/ 53 h 120"/>
                  <a:gd name="T32" fmla="*/ 85 w 120"/>
                  <a:gd name="T33" fmla="*/ 74 h 120"/>
                  <a:gd name="T34" fmla="*/ 65 w 120"/>
                  <a:gd name="T35" fmla="*/ 95 h 120"/>
                  <a:gd name="T36" fmla="*/ 65 w 120"/>
                  <a:gd name="T37" fmla="*/ 107 h 120"/>
                  <a:gd name="T38" fmla="*/ 54 w 120"/>
                  <a:gd name="T39" fmla="*/ 107 h 120"/>
                  <a:gd name="T40" fmla="*/ 54 w 120"/>
                  <a:gd name="T41" fmla="*/ 96 h 120"/>
                  <a:gd name="T42" fmla="*/ 34 w 120"/>
                  <a:gd name="T43" fmla="*/ 91 h 120"/>
                  <a:gd name="T44" fmla="*/ 37 w 120"/>
                  <a:gd name="T45" fmla="*/ 78 h 120"/>
                  <a:gd name="T46" fmla="*/ 56 w 120"/>
                  <a:gd name="T47" fmla="*/ 83 h 120"/>
                  <a:gd name="T48" fmla="*/ 68 w 120"/>
                  <a:gd name="T49" fmla="*/ 76 h 120"/>
                  <a:gd name="T50" fmla="*/ 55 w 120"/>
                  <a:gd name="T51"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120"/>
                    </a:moveTo>
                    <a:cubicBezTo>
                      <a:pt x="93" y="120"/>
                      <a:pt x="120" y="93"/>
                      <a:pt x="120" y="60"/>
                    </a:cubicBezTo>
                    <a:cubicBezTo>
                      <a:pt x="120" y="27"/>
                      <a:pt x="93" y="0"/>
                      <a:pt x="60" y="0"/>
                    </a:cubicBezTo>
                    <a:cubicBezTo>
                      <a:pt x="26" y="0"/>
                      <a:pt x="0" y="27"/>
                      <a:pt x="0" y="60"/>
                    </a:cubicBezTo>
                    <a:cubicBezTo>
                      <a:pt x="0" y="93"/>
                      <a:pt x="26" y="120"/>
                      <a:pt x="60" y="120"/>
                    </a:cubicBezTo>
                    <a:close/>
                    <a:moveTo>
                      <a:pt x="55" y="66"/>
                    </a:moveTo>
                    <a:cubicBezTo>
                      <a:pt x="43" y="62"/>
                      <a:pt x="35" y="56"/>
                      <a:pt x="35" y="45"/>
                    </a:cubicBezTo>
                    <a:cubicBezTo>
                      <a:pt x="35" y="35"/>
                      <a:pt x="42" y="27"/>
                      <a:pt x="54" y="24"/>
                    </a:cubicBezTo>
                    <a:cubicBezTo>
                      <a:pt x="54" y="13"/>
                      <a:pt x="54" y="13"/>
                      <a:pt x="54" y="13"/>
                    </a:cubicBezTo>
                    <a:cubicBezTo>
                      <a:pt x="65" y="13"/>
                      <a:pt x="65" y="13"/>
                      <a:pt x="65" y="13"/>
                    </a:cubicBezTo>
                    <a:cubicBezTo>
                      <a:pt x="65" y="24"/>
                      <a:pt x="65" y="24"/>
                      <a:pt x="65" y="24"/>
                    </a:cubicBezTo>
                    <a:cubicBezTo>
                      <a:pt x="73" y="24"/>
                      <a:pt x="78" y="26"/>
                      <a:pt x="82" y="27"/>
                    </a:cubicBezTo>
                    <a:cubicBezTo>
                      <a:pt x="79" y="40"/>
                      <a:pt x="79" y="40"/>
                      <a:pt x="79" y="40"/>
                    </a:cubicBezTo>
                    <a:cubicBezTo>
                      <a:pt x="76" y="39"/>
                      <a:pt x="70" y="36"/>
                      <a:pt x="62" y="36"/>
                    </a:cubicBezTo>
                    <a:cubicBezTo>
                      <a:pt x="55" y="36"/>
                      <a:pt x="52" y="40"/>
                      <a:pt x="52" y="43"/>
                    </a:cubicBezTo>
                    <a:cubicBezTo>
                      <a:pt x="52" y="47"/>
                      <a:pt x="56" y="49"/>
                      <a:pt x="66" y="53"/>
                    </a:cubicBezTo>
                    <a:cubicBezTo>
                      <a:pt x="80" y="57"/>
                      <a:pt x="85" y="64"/>
                      <a:pt x="85" y="74"/>
                    </a:cubicBezTo>
                    <a:cubicBezTo>
                      <a:pt x="85" y="84"/>
                      <a:pt x="78" y="93"/>
                      <a:pt x="65" y="95"/>
                    </a:cubicBezTo>
                    <a:cubicBezTo>
                      <a:pt x="65" y="107"/>
                      <a:pt x="65" y="107"/>
                      <a:pt x="65" y="107"/>
                    </a:cubicBezTo>
                    <a:cubicBezTo>
                      <a:pt x="54" y="107"/>
                      <a:pt x="54" y="107"/>
                      <a:pt x="54" y="107"/>
                    </a:cubicBezTo>
                    <a:cubicBezTo>
                      <a:pt x="54" y="96"/>
                      <a:pt x="54" y="96"/>
                      <a:pt x="54" y="96"/>
                    </a:cubicBezTo>
                    <a:cubicBezTo>
                      <a:pt x="46" y="96"/>
                      <a:pt x="38" y="94"/>
                      <a:pt x="34" y="91"/>
                    </a:cubicBezTo>
                    <a:cubicBezTo>
                      <a:pt x="37" y="78"/>
                      <a:pt x="37" y="78"/>
                      <a:pt x="37" y="78"/>
                    </a:cubicBezTo>
                    <a:cubicBezTo>
                      <a:pt x="42" y="80"/>
                      <a:pt x="49" y="83"/>
                      <a:pt x="56" y="83"/>
                    </a:cubicBezTo>
                    <a:cubicBezTo>
                      <a:pt x="63" y="83"/>
                      <a:pt x="68" y="80"/>
                      <a:pt x="68" y="76"/>
                    </a:cubicBezTo>
                    <a:cubicBezTo>
                      <a:pt x="68" y="71"/>
                      <a:pt x="64" y="69"/>
                      <a:pt x="5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6"/>
              <p:cNvSpPr>
                <a:spLocks noEditPoints="1"/>
              </p:cNvSpPr>
              <p:nvPr/>
            </p:nvSpPr>
            <p:spPr bwMode="auto">
              <a:xfrm>
                <a:off x="-4716463" y="3413126"/>
                <a:ext cx="439738" cy="438150"/>
              </a:xfrm>
              <a:custGeom>
                <a:avLst/>
                <a:gdLst>
                  <a:gd name="T0" fmla="*/ 81 w 162"/>
                  <a:gd name="T1" fmla="*/ 0 h 161"/>
                  <a:gd name="T2" fmla="*/ 0 w 162"/>
                  <a:gd name="T3" fmla="*/ 80 h 161"/>
                  <a:gd name="T4" fmla="*/ 81 w 162"/>
                  <a:gd name="T5" fmla="*/ 161 h 161"/>
                  <a:gd name="T6" fmla="*/ 162 w 162"/>
                  <a:gd name="T7" fmla="*/ 80 h 161"/>
                  <a:gd name="T8" fmla="*/ 81 w 162"/>
                  <a:gd name="T9" fmla="*/ 0 h 161"/>
                  <a:gd name="T10" fmla="*/ 81 w 162"/>
                  <a:gd name="T11" fmla="*/ 151 h 161"/>
                  <a:gd name="T12" fmla="*/ 11 w 162"/>
                  <a:gd name="T13" fmla="*/ 80 h 161"/>
                  <a:gd name="T14" fmla="*/ 81 w 162"/>
                  <a:gd name="T15" fmla="*/ 10 h 161"/>
                  <a:gd name="T16" fmla="*/ 152 w 162"/>
                  <a:gd name="T17" fmla="*/ 80 h 161"/>
                  <a:gd name="T18" fmla="*/ 81 w 162"/>
                  <a:gd name="T19" fmla="*/ 15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1">
                    <a:moveTo>
                      <a:pt x="81" y="0"/>
                    </a:moveTo>
                    <a:cubicBezTo>
                      <a:pt x="37" y="0"/>
                      <a:pt x="0" y="36"/>
                      <a:pt x="0" y="80"/>
                    </a:cubicBezTo>
                    <a:cubicBezTo>
                      <a:pt x="0" y="125"/>
                      <a:pt x="37" y="161"/>
                      <a:pt x="81" y="161"/>
                    </a:cubicBezTo>
                    <a:cubicBezTo>
                      <a:pt x="126" y="161"/>
                      <a:pt x="162" y="125"/>
                      <a:pt x="162" y="80"/>
                    </a:cubicBezTo>
                    <a:cubicBezTo>
                      <a:pt x="162" y="36"/>
                      <a:pt x="126" y="0"/>
                      <a:pt x="81" y="0"/>
                    </a:cubicBezTo>
                    <a:close/>
                    <a:moveTo>
                      <a:pt x="81" y="151"/>
                    </a:moveTo>
                    <a:cubicBezTo>
                      <a:pt x="42" y="151"/>
                      <a:pt x="11" y="119"/>
                      <a:pt x="11" y="80"/>
                    </a:cubicBezTo>
                    <a:cubicBezTo>
                      <a:pt x="11" y="42"/>
                      <a:pt x="42" y="10"/>
                      <a:pt x="81" y="10"/>
                    </a:cubicBezTo>
                    <a:cubicBezTo>
                      <a:pt x="120" y="10"/>
                      <a:pt x="152" y="42"/>
                      <a:pt x="152" y="80"/>
                    </a:cubicBezTo>
                    <a:cubicBezTo>
                      <a:pt x="152" y="119"/>
                      <a:pt x="120" y="151"/>
                      <a:pt x="8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
              <p:cNvSpPr>
                <a:spLocks noEditPoints="1"/>
              </p:cNvSpPr>
              <p:nvPr/>
            </p:nvSpPr>
            <p:spPr bwMode="auto">
              <a:xfrm>
                <a:off x="-4659313" y="3468688"/>
                <a:ext cx="325438" cy="325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6 w 120"/>
                  <a:gd name="T11" fmla="*/ 95 h 120"/>
                  <a:gd name="T12" fmla="*/ 66 w 120"/>
                  <a:gd name="T13" fmla="*/ 107 h 120"/>
                  <a:gd name="T14" fmla="*/ 54 w 120"/>
                  <a:gd name="T15" fmla="*/ 107 h 120"/>
                  <a:gd name="T16" fmla="*/ 54 w 120"/>
                  <a:gd name="T17" fmla="*/ 96 h 120"/>
                  <a:gd name="T18" fmla="*/ 35 w 120"/>
                  <a:gd name="T19" fmla="*/ 91 h 120"/>
                  <a:gd name="T20" fmla="*/ 38 w 120"/>
                  <a:gd name="T21" fmla="*/ 78 h 120"/>
                  <a:gd name="T22" fmla="*/ 57 w 120"/>
                  <a:gd name="T23" fmla="*/ 83 h 120"/>
                  <a:gd name="T24" fmla="*/ 68 w 120"/>
                  <a:gd name="T25" fmla="*/ 76 h 120"/>
                  <a:gd name="T26" fmla="*/ 56 w 120"/>
                  <a:gd name="T27" fmla="*/ 66 h 120"/>
                  <a:gd name="T28" fmla="*/ 35 w 120"/>
                  <a:gd name="T29" fmla="*/ 45 h 120"/>
                  <a:gd name="T30" fmla="*/ 55 w 120"/>
                  <a:gd name="T31" fmla="*/ 25 h 120"/>
                  <a:gd name="T32" fmla="*/ 55 w 120"/>
                  <a:gd name="T33" fmla="*/ 14 h 120"/>
                  <a:gd name="T34" fmla="*/ 66 w 120"/>
                  <a:gd name="T35" fmla="*/ 14 h 120"/>
                  <a:gd name="T36" fmla="*/ 66 w 120"/>
                  <a:gd name="T37" fmla="*/ 24 h 120"/>
                  <a:gd name="T38" fmla="*/ 83 w 120"/>
                  <a:gd name="T39" fmla="*/ 27 h 120"/>
                  <a:gd name="T40" fmla="*/ 79 w 120"/>
                  <a:gd name="T41" fmla="*/ 40 h 120"/>
                  <a:gd name="T42" fmla="*/ 63 w 120"/>
                  <a:gd name="T43" fmla="*/ 36 h 120"/>
                  <a:gd name="T44" fmla="*/ 53 w 120"/>
                  <a:gd name="T45" fmla="*/ 43 h 120"/>
                  <a:gd name="T46" fmla="*/ 67 w 120"/>
                  <a:gd name="T47" fmla="*/ 53 h 120"/>
                  <a:gd name="T48" fmla="*/ 86 w 120"/>
                  <a:gd name="T49" fmla="*/ 74 h 120"/>
                  <a:gd name="T50" fmla="*/ 66 w 120"/>
                  <a:gd name="T51"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0"/>
                    </a:moveTo>
                    <a:cubicBezTo>
                      <a:pt x="27" y="0"/>
                      <a:pt x="0" y="27"/>
                      <a:pt x="0" y="60"/>
                    </a:cubicBezTo>
                    <a:cubicBezTo>
                      <a:pt x="0" y="94"/>
                      <a:pt x="27" y="120"/>
                      <a:pt x="60" y="120"/>
                    </a:cubicBezTo>
                    <a:cubicBezTo>
                      <a:pt x="93" y="120"/>
                      <a:pt x="120" y="94"/>
                      <a:pt x="120" y="60"/>
                    </a:cubicBezTo>
                    <a:cubicBezTo>
                      <a:pt x="120" y="27"/>
                      <a:pt x="93" y="0"/>
                      <a:pt x="60" y="0"/>
                    </a:cubicBezTo>
                    <a:close/>
                    <a:moveTo>
                      <a:pt x="66" y="95"/>
                    </a:moveTo>
                    <a:cubicBezTo>
                      <a:pt x="66" y="107"/>
                      <a:pt x="66" y="107"/>
                      <a:pt x="66" y="107"/>
                    </a:cubicBezTo>
                    <a:cubicBezTo>
                      <a:pt x="54" y="107"/>
                      <a:pt x="54" y="107"/>
                      <a:pt x="54" y="107"/>
                    </a:cubicBezTo>
                    <a:cubicBezTo>
                      <a:pt x="54" y="96"/>
                      <a:pt x="54" y="96"/>
                      <a:pt x="54" y="96"/>
                    </a:cubicBezTo>
                    <a:cubicBezTo>
                      <a:pt x="47" y="96"/>
                      <a:pt x="39" y="94"/>
                      <a:pt x="35" y="91"/>
                    </a:cubicBezTo>
                    <a:cubicBezTo>
                      <a:pt x="38" y="78"/>
                      <a:pt x="38" y="78"/>
                      <a:pt x="38" y="78"/>
                    </a:cubicBezTo>
                    <a:cubicBezTo>
                      <a:pt x="43" y="81"/>
                      <a:pt x="50" y="83"/>
                      <a:pt x="57" y="83"/>
                    </a:cubicBezTo>
                    <a:cubicBezTo>
                      <a:pt x="64" y="83"/>
                      <a:pt x="68" y="80"/>
                      <a:pt x="68" y="76"/>
                    </a:cubicBezTo>
                    <a:cubicBezTo>
                      <a:pt x="68" y="72"/>
                      <a:pt x="65" y="69"/>
                      <a:pt x="56" y="66"/>
                    </a:cubicBezTo>
                    <a:cubicBezTo>
                      <a:pt x="44" y="62"/>
                      <a:pt x="35" y="56"/>
                      <a:pt x="35" y="45"/>
                    </a:cubicBezTo>
                    <a:cubicBezTo>
                      <a:pt x="35" y="35"/>
                      <a:pt x="43" y="27"/>
                      <a:pt x="55" y="25"/>
                    </a:cubicBezTo>
                    <a:cubicBezTo>
                      <a:pt x="55" y="14"/>
                      <a:pt x="55" y="14"/>
                      <a:pt x="55" y="14"/>
                    </a:cubicBezTo>
                    <a:cubicBezTo>
                      <a:pt x="66" y="14"/>
                      <a:pt x="66" y="14"/>
                      <a:pt x="66" y="14"/>
                    </a:cubicBezTo>
                    <a:cubicBezTo>
                      <a:pt x="66" y="24"/>
                      <a:pt x="66" y="24"/>
                      <a:pt x="66" y="24"/>
                    </a:cubicBezTo>
                    <a:cubicBezTo>
                      <a:pt x="74" y="24"/>
                      <a:pt x="79" y="26"/>
                      <a:pt x="83" y="27"/>
                    </a:cubicBezTo>
                    <a:cubicBezTo>
                      <a:pt x="79" y="40"/>
                      <a:pt x="79" y="40"/>
                      <a:pt x="79" y="40"/>
                    </a:cubicBezTo>
                    <a:cubicBezTo>
                      <a:pt x="77" y="39"/>
                      <a:pt x="71" y="36"/>
                      <a:pt x="63" y="36"/>
                    </a:cubicBezTo>
                    <a:cubicBezTo>
                      <a:pt x="55" y="36"/>
                      <a:pt x="53" y="40"/>
                      <a:pt x="53" y="43"/>
                    </a:cubicBezTo>
                    <a:cubicBezTo>
                      <a:pt x="53" y="47"/>
                      <a:pt x="57" y="49"/>
                      <a:pt x="67" y="53"/>
                    </a:cubicBezTo>
                    <a:cubicBezTo>
                      <a:pt x="81" y="58"/>
                      <a:pt x="86" y="64"/>
                      <a:pt x="86" y="74"/>
                    </a:cubicBezTo>
                    <a:cubicBezTo>
                      <a:pt x="86" y="85"/>
                      <a:pt x="79" y="93"/>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p:cNvGrpSpPr/>
          <p:nvPr/>
        </p:nvGrpSpPr>
        <p:grpSpPr>
          <a:xfrm>
            <a:off x="6242901" y="4240206"/>
            <a:ext cx="1320796" cy="1522526"/>
            <a:chOff x="6242901" y="4240206"/>
            <a:chExt cx="1320796" cy="1522526"/>
          </a:xfrm>
        </p:grpSpPr>
        <p:sp>
          <p:nvSpPr>
            <p:cNvPr id="11" name="Freeform 10"/>
            <p:cNvSpPr>
              <a:spLocks/>
            </p:cNvSpPr>
            <p:nvPr/>
          </p:nvSpPr>
          <p:spPr bwMode="auto">
            <a:xfrm>
              <a:off x="6242901" y="4240206"/>
              <a:ext cx="1320796" cy="1522526"/>
            </a:xfrm>
            <a:custGeom>
              <a:avLst/>
              <a:gdLst>
                <a:gd name="T0" fmla="*/ 3 w 969"/>
                <a:gd name="T1" fmla="*/ 839 h 1117"/>
                <a:gd name="T2" fmla="*/ 0 w 969"/>
                <a:gd name="T3" fmla="*/ 281 h 1117"/>
                <a:gd name="T4" fmla="*/ 484 w 969"/>
                <a:gd name="T5" fmla="*/ 0 h 1117"/>
                <a:gd name="T6" fmla="*/ 968 w 969"/>
                <a:gd name="T7" fmla="*/ 276 h 1117"/>
                <a:gd name="T8" fmla="*/ 969 w 969"/>
                <a:gd name="T9" fmla="*/ 836 h 1117"/>
                <a:gd name="T10" fmla="*/ 488 w 969"/>
                <a:gd name="T11" fmla="*/ 1117 h 1117"/>
                <a:gd name="T12" fmla="*/ 3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39"/>
                  </a:moveTo>
                  <a:lnTo>
                    <a:pt x="0" y="281"/>
                  </a:lnTo>
                  <a:lnTo>
                    <a:pt x="484" y="0"/>
                  </a:lnTo>
                  <a:lnTo>
                    <a:pt x="968" y="276"/>
                  </a:lnTo>
                  <a:lnTo>
                    <a:pt x="969" y="836"/>
                  </a:lnTo>
                  <a:lnTo>
                    <a:pt x="488" y="1117"/>
                  </a:lnTo>
                  <a:lnTo>
                    <a:pt x="3" y="839"/>
                  </a:lnTo>
                  <a:close/>
                </a:path>
              </a:pathLst>
            </a:custGeom>
            <a:solidFill>
              <a:srgbClr val="42A9C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8" name="组合 77"/>
            <p:cNvGrpSpPr/>
            <p:nvPr/>
          </p:nvGrpSpPr>
          <p:grpSpPr>
            <a:xfrm>
              <a:off x="6555014" y="4651509"/>
              <a:ext cx="660356" cy="634522"/>
              <a:chOff x="-2824163" y="4386263"/>
              <a:chExt cx="1298575" cy="1247775"/>
            </a:xfrm>
            <a:solidFill>
              <a:schemeClr val="bg1"/>
            </a:solidFill>
          </p:grpSpPr>
          <p:sp>
            <p:nvSpPr>
              <p:cNvPr id="49" name="Freeform 28"/>
              <p:cNvSpPr>
                <a:spLocks/>
              </p:cNvSpPr>
              <p:nvPr/>
            </p:nvSpPr>
            <p:spPr bwMode="auto">
              <a:xfrm>
                <a:off x="-2824163" y="4405313"/>
                <a:ext cx="1195388" cy="1228725"/>
              </a:xfrm>
              <a:custGeom>
                <a:avLst/>
                <a:gdLst>
                  <a:gd name="T0" fmla="*/ 250 w 439"/>
                  <a:gd name="T1" fmla="*/ 13 h 452"/>
                  <a:gd name="T2" fmla="*/ 13 w 439"/>
                  <a:gd name="T3" fmla="*/ 202 h 452"/>
                  <a:gd name="T4" fmla="*/ 202 w 439"/>
                  <a:gd name="T5" fmla="*/ 438 h 452"/>
                  <a:gd name="T6" fmla="*/ 439 w 439"/>
                  <a:gd name="T7" fmla="*/ 250 h 452"/>
                  <a:gd name="T8" fmla="*/ 226 w 439"/>
                  <a:gd name="T9" fmla="*/ 226 h 452"/>
                  <a:gd name="T10" fmla="*/ 250 w 439"/>
                  <a:gd name="T11" fmla="*/ 13 h 452"/>
                </a:gdLst>
                <a:ahLst/>
                <a:cxnLst>
                  <a:cxn ang="0">
                    <a:pos x="T0" y="T1"/>
                  </a:cxn>
                  <a:cxn ang="0">
                    <a:pos x="T2" y="T3"/>
                  </a:cxn>
                  <a:cxn ang="0">
                    <a:pos x="T4" y="T5"/>
                  </a:cxn>
                  <a:cxn ang="0">
                    <a:pos x="T6" y="T7"/>
                  </a:cxn>
                  <a:cxn ang="0">
                    <a:pos x="T8" y="T9"/>
                  </a:cxn>
                  <a:cxn ang="0">
                    <a:pos x="T10" y="T11"/>
                  </a:cxn>
                </a:cxnLst>
                <a:rect l="0" t="0" r="r" b="b"/>
                <a:pathLst>
                  <a:path w="439" h="452">
                    <a:moveTo>
                      <a:pt x="250" y="13"/>
                    </a:moveTo>
                    <a:cubicBezTo>
                      <a:pt x="132" y="0"/>
                      <a:pt x="27" y="85"/>
                      <a:pt x="13" y="202"/>
                    </a:cubicBezTo>
                    <a:cubicBezTo>
                      <a:pt x="0" y="319"/>
                      <a:pt x="85" y="425"/>
                      <a:pt x="202" y="438"/>
                    </a:cubicBezTo>
                    <a:cubicBezTo>
                      <a:pt x="320" y="452"/>
                      <a:pt x="425" y="367"/>
                      <a:pt x="439" y="250"/>
                    </a:cubicBezTo>
                    <a:cubicBezTo>
                      <a:pt x="226" y="226"/>
                      <a:pt x="226" y="226"/>
                      <a:pt x="226" y="226"/>
                    </a:cubicBezTo>
                    <a:lnTo>
                      <a:pt x="25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9"/>
              <p:cNvSpPr>
                <a:spLocks/>
              </p:cNvSpPr>
              <p:nvPr/>
            </p:nvSpPr>
            <p:spPr bwMode="auto">
              <a:xfrm>
                <a:off x="-2138363" y="4386263"/>
                <a:ext cx="612775" cy="641350"/>
              </a:xfrm>
              <a:custGeom>
                <a:avLst/>
                <a:gdLst>
                  <a:gd name="T0" fmla="*/ 212 w 225"/>
                  <a:gd name="T1" fmla="*/ 236 h 236"/>
                  <a:gd name="T2" fmla="*/ 24 w 225"/>
                  <a:gd name="T3" fmla="*/ 0 h 236"/>
                  <a:gd name="T4" fmla="*/ 0 w 225"/>
                  <a:gd name="T5" fmla="*/ 212 h 236"/>
                  <a:gd name="T6" fmla="*/ 212 w 225"/>
                  <a:gd name="T7" fmla="*/ 236 h 236"/>
                </a:gdLst>
                <a:ahLst/>
                <a:cxnLst>
                  <a:cxn ang="0">
                    <a:pos x="T0" y="T1"/>
                  </a:cxn>
                  <a:cxn ang="0">
                    <a:pos x="T2" y="T3"/>
                  </a:cxn>
                  <a:cxn ang="0">
                    <a:pos x="T4" y="T5"/>
                  </a:cxn>
                  <a:cxn ang="0">
                    <a:pos x="T6" y="T7"/>
                  </a:cxn>
                </a:cxnLst>
                <a:rect l="0" t="0" r="r" b="b"/>
                <a:pathLst>
                  <a:path w="225" h="236">
                    <a:moveTo>
                      <a:pt x="212" y="236"/>
                    </a:moveTo>
                    <a:cubicBezTo>
                      <a:pt x="225" y="119"/>
                      <a:pt x="141" y="13"/>
                      <a:pt x="24" y="0"/>
                    </a:cubicBezTo>
                    <a:cubicBezTo>
                      <a:pt x="0" y="212"/>
                      <a:pt x="0" y="212"/>
                      <a:pt x="0" y="212"/>
                    </a:cubicBezTo>
                    <a:lnTo>
                      <a:pt x="21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 name="组合 13"/>
          <p:cNvGrpSpPr/>
          <p:nvPr/>
        </p:nvGrpSpPr>
        <p:grpSpPr>
          <a:xfrm>
            <a:off x="6947597" y="3051379"/>
            <a:ext cx="1320796" cy="1521163"/>
            <a:chOff x="6947597" y="3051379"/>
            <a:chExt cx="1320796" cy="1521163"/>
          </a:xfrm>
        </p:grpSpPr>
        <p:sp>
          <p:nvSpPr>
            <p:cNvPr id="8" name="Freeform 7"/>
            <p:cNvSpPr>
              <a:spLocks/>
            </p:cNvSpPr>
            <p:nvPr/>
          </p:nvSpPr>
          <p:spPr bwMode="auto">
            <a:xfrm>
              <a:off x="6947597" y="3051379"/>
              <a:ext cx="1320796" cy="1521163"/>
            </a:xfrm>
            <a:custGeom>
              <a:avLst/>
              <a:gdLst>
                <a:gd name="T0" fmla="*/ 2 w 969"/>
                <a:gd name="T1" fmla="*/ 838 h 1116"/>
                <a:gd name="T2" fmla="*/ 0 w 969"/>
                <a:gd name="T3" fmla="*/ 280 h 1116"/>
                <a:gd name="T4" fmla="*/ 483 w 969"/>
                <a:gd name="T5" fmla="*/ 0 h 1116"/>
                <a:gd name="T6" fmla="*/ 968 w 969"/>
                <a:gd name="T7" fmla="*/ 278 h 1116"/>
                <a:gd name="T8" fmla="*/ 969 w 969"/>
                <a:gd name="T9" fmla="*/ 836 h 1116"/>
                <a:gd name="T10" fmla="*/ 486 w 969"/>
                <a:gd name="T11" fmla="*/ 1116 h 1116"/>
                <a:gd name="T12" fmla="*/ 2 w 969"/>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9" h="1116">
                  <a:moveTo>
                    <a:pt x="2" y="838"/>
                  </a:moveTo>
                  <a:lnTo>
                    <a:pt x="0" y="280"/>
                  </a:lnTo>
                  <a:lnTo>
                    <a:pt x="483" y="0"/>
                  </a:lnTo>
                  <a:lnTo>
                    <a:pt x="968" y="278"/>
                  </a:lnTo>
                  <a:lnTo>
                    <a:pt x="969" y="836"/>
                  </a:lnTo>
                  <a:lnTo>
                    <a:pt x="486" y="1116"/>
                  </a:lnTo>
                  <a:lnTo>
                    <a:pt x="2" y="838"/>
                  </a:lnTo>
                  <a:close/>
                </a:path>
              </a:pathLst>
            </a:custGeom>
            <a:solidFill>
              <a:srgbClr val="45D8FF">
                <a:alpha val="8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p:cNvGrpSpPr/>
            <p:nvPr/>
          </p:nvGrpSpPr>
          <p:grpSpPr>
            <a:xfrm>
              <a:off x="7297057" y="3406785"/>
              <a:ext cx="617272" cy="757560"/>
              <a:chOff x="-2852738" y="2717801"/>
              <a:chExt cx="1187450" cy="1457325"/>
            </a:xfrm>
            <a:solidFill>
              <a:schemeClr val="bg1"/>
            </a:solidFill>
          </p:grpSpPr>
          <p:sp>
            <p:nvSpPr>
              <p:cNvPr id="51" name="Freeform 30"/>
              <p:cNvSpPr>
                <a:spLocks/>
              </p:cNvSpPr>
              <p:nvPr/>
            </p:nvSpPr>
            <p:spPr bwMode="auto">
              <a:xfrm>
                <a:off x="-2546350" y="2717801"/>
                <a:ext cx="620713" cy="347663"/>
              </a:xfrm>
              <a:custGeom>
                <a:avLst/>
                <a:gdLst>
                  <a:gd name="T0" fmla="*/ 0 w 228"/>
                  <a:gd name="T1" fmla="*/ 73 h 128"/>
                  <a:gd name="T2" fmla="*/ 71 w 228"/>
                  <a:gd name="T3" fmla="*/ 128 h 128"/>
                  <a:gd name="T4" fmla="*/ 146 w 228"/>
                  <a:gd name="T5" fmla="*/ 127 h 128"/>
                  <a:gd name="T6" fmla="*/ 216 w 228"/>
                  <a:gd name="T7" fmla="*/ 44 h 128"/>
                  <a:gd name="T8" fmla="*/ 190 w 228"/>
                  <a:gd name="T9" fmla="*/ 62 h 128"/>
                  <a:gd name="T10" fmla="*/ 170 w 228"/>
                  <a:gd name="T11" fmla="*/ 13 h 128"/>
                  <a:gd name="T12" fmla="*/ 115 w 228"/>
                  <a:gd name="T13" fmla="*/ 31 h 128"/>
                  <a:gd name="T14" fmla="*/ 72 w 228"/>
                  <a:gd name="T15" fmla="*/ 10 h 128"/>
                  <a:gd name="T16" fmla="*/ 50 w 228"/>
                  <a:gd name="T17" fmla="*/ 60 h 128"/>
                  <a:gd name="T18" fmla="*/ 0 w 228"/>
                  <a:gd name="T1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28">
                    <a:moveTo>
                      <a:pt x="0" y="73"/>
                    </a:moveTo>
                    <a:cubicBezTo>
                      <a:pt x="0" y="73"/>
                      <a:pt x="50" y="107"/>
                      <a:pt x="71" y="128"/>
                    </a:cubicBezTo>
                    <a:cubicBezTo>
                      <a:pt x="71" y="128"/>
                      <a:pt x="95" y="114"/>
                      <a:pt x="146" y="127"/>
                    </a:cubicBezTo>
                    <a:cubicBezTo>
                      <a:pt x="146" y="127"/>
                      <a:pt x="228" y="100"/>
                      <a:pt x="216" y="44"/>
                    </a:cubicBezTo>
                    <a:cubicBezTo>
                      <a:pt x="216" y="44"/>
                      <a:pt x="210" y="57"/>
                      <a:pt x="190" y="62"/>
                    </a:cubicBezTo>
                    <a:cubicBezTo>
                      <a:pt x="190" y="62"/>
                      <a:pt x="187" y="28"/>
                      <a:pt x="170" y="13"/>
                    </a:cubicBezTo>
                    <a:cubicBezTo>
                      <a:pt x="170" y="13"/>
                      <a:pt x="150" y="0"/>
                      <a:pt x="115" y="31"/>
                    </a:cubicBezTo>
                    <a:cubicBezTo>
                      <a:pt x="115" y="31"/>
                      <a:pt x="103" y="10"/>
                      <a:pt x="72" y="10"/>
                    </a:cubicBezTo>
                    <a:cubicBezTo>
                      <a:pt x="72" y="10"/>
                      <a:pt x="47" y="30"/>
                      <a:pt x="50" y="60"/>
                    </a:cubicBezTo>
                    <a:cubicBezTo>
                      <a:pt x="50" y="60"/>
                      <a:pt x="21" y="48"/>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1"/>
              <p:cNvSpPr>
                <a:spLocks/>
              </p:cNvSpPr>
              <p:nvPr/>
            </p:nvSpPr>
            <p:spPr bwMode="auto">
              <a:xfrm>
                <a:off x="-2328863" y="3473451"/>
                <a:ext cx="55563" cy="88900"/>
              </a:xfrm>
              <a:custGeom>
                <a:avLst/>
                <a:gdLst>
                  <a:gd name="T0" fmla="*/ 0 w 20"/>
                  <a:gd name="T1" fmla="*/ 15 h 33"/>
                  <a:gd name="T2" fmla="*/ 4 w 20"/>
                  <a:gd name="T3" fmla="*/ 25 h 33"/>
                  <a:gd name="T4" fmla="*/ 20 w 20"/>
                  <a:gd name="T5" fmla="*/ 33 h 33"/>
                  <a:gd name="T6" fmla="*/ 20 w 20"/>
                  <a:gd name="T7" fmla="*/ 0 h 33"/>
                  <a:gd name="T8" fmla="*/ 6 w 20"/>
                  <a:gd name="T9" fmla="*/ 4 h 33"/>
                  <a:gd name="T10" fmla="*/ 0 w 20"/>
                  <a:gd name="T11" fmla="*/ 15 h 33"/>
                </a:gdLst>
                <a:ahLst/>
                <a:cxnLst>
                  <a:cxn ang="0">
                    <a:pos x="T0" y="T1"/>
                  </a:cxn>
                  <a:cxn ang="0">
                    <a:pos x="T2" y="T3"/>
                  </a:cxn>
                  <a:cxn ang="0">
                    <a:pos x="T4" y="T5"/>
                  </a:cxn>
                  <a:cxn ang="0">
                    <a:pos x="T6" y="T7"/>
                  </a:cxn>
                  <a:cxn ang="0">
                    <a:pos x="T8" y="T9"/>
                  </a:cxn>
                  <a:cxn ang="0">
                    <a:pos x="T10" y="T11"/>
                  </a:cxn>
                </a:cxnLst>
                <a:rect l="0" t="0" r="r" b="b"/>
                <a:pathLst>
                  <a:path w="20" h="33">
                    <a:moveTo>
                      <a:pt x="0" y="15"/>
                    </a:moveTo>
                    <a:cubicBezTo>
                      <a:pt x="0" y="19"/>
                      <a:pt x="1" y="22"/>
                      <a:pt x="4" y="25"/>
                    </a:cubicBezTo>
                    <a:cubicBezTo>
                      <a:pt x="7" y="29"/>
                      <a:pt x="12" y="32"/>
                      <a:pt x="20" y="33"/>
                    </a:cubicBezTo>
                    <a:cubicBezTo>
                      <a:pt x="20" y="0"/>
                      <a:pt x="20" y="0"/>
                      <a:pt x="20" y="0"/>
                    </a:cubicBezTo>
                    <a:cubicBezTo>
                      <a:pt x="15" y="0"/>
                      <a:pt x="10" y="2"/>
                      <a:pt x="6" y="4"/>
                    </a:cubicBezTo>
                    <a:cubicBezTo>
                      <a:pt x="2" y="7"/>
                      <a:pt x="0"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2"/>
              <p:cNvSpPr>
                <a:spLocks/>
              </p:cNvSpPr>
              <p:nvPr/>
            </p:nvSpPr>
            <p:spPr bwMode="auto">
              <a:xfrm>
                <a:off x="-2214563" y="3695701"/>
                <a:ext cx="57150" cy="109538"/>
              </a:xfrm>
              <a:custGeom>
                <a:avLst/>
                <a:gdLst>
                  <a:gd name="T0" fmla="*/ 0 w 21"/>
                  <a:gd name="T1" fmla="*/ 0 h 40"/>
                  <a:gd name="T2" fmla="*/ 0 w 21"/>
                  <a:gd name="T3" fmla="*/ 40 h 40"/>
                  <a:gd name="T4" fmla="*/ 15 w 21"/>
                  <a:gd name="T5" fmla="*/ 34 h 40"/>
                  <a:gd name="T6" fmla="*/ 21 w 21"/>
                  <a:gd name="T7" fmla="*/ 21 h 40"/>
                  <a:gd name="T8" fmla="*/ 16 w 21"/>
                  <a:gd name="T9" fmla="*/ 9 h 40"/>
                  <a:gd name="T10" fmla="*/ 0 w 21"/>
                  <a:gd name="T11" fmla="*/ 0 h 40"/>
                </a:gdLst>
                <a:ahLst/>
                <a:cxnLst>
                  <a:cxn ang="0">
                    <a:pos x="T0" y="T1"/>
                  </a:cxn>
                  <a:cxn ang="0">
                    <a:pos x="T2" y="T3"/>
                  </a:cxn>
                  <a:cxn ang="0">
                    <a:pos x="T4" y="T5"/>
                  </a:cxn>
                  <a:cxn ang="0">
                    <a:pos x="T6" y="T7"/>
                  </a:cxn>
                  <a:cxn ang="0">
                    <a:pos x="T8" y="T9"/>
                  </a:cxn>
                  <a:cxn ang="0">
                    <a:pos x="T10" y="T11"/>
                  </a:cxn>
                </a:cxnLst>
                <a:rect l="0" t="0" r="r" b="b"/>
                <a:pathLst>
                  <a:path w="21" h="40">
                    <a:moveTo>
                      <a:pt x="0" y="0"/>
                    </a:moveTo>
                    <a:cubicBezTo>
                      <a:pt x="0" y="40"/>
                      <a:pt x="0" y="40"/>
                      <a:pt x="0" y="40"/>
                    </a:cubicBezTo>
                    <a:cubicBezTo>
                      <a:pt x="6" y="39"/>
                      <a:pt x="11" y="37"/>
                      <a:pt x="15" y="34"/>
                    </a:cubicBezTo>
                    <a:cubicBezTo>
                      <a:pt x="19" y="31"/>
                      <a:pt x="21" y="27"/>
                      <a:pt x="21" y="21"/>
                    </a:cubicBezTo>
                    <a:cubicBezTo>
                      <a:pt x="21" y="16"/>
                      <a:pt x="20" y="12"/>
                      <a:pt x="16" y="9"/>
                    </a:cubicBezTo>
                    <a:cubicBezTo>
                      <a:pt x="13" y="6"/>
                      <a:pt x="7"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3"/>
              <p:cNvSpPr>
                <a:spLocks noEditPoints="1"/>
              </p:cNvSpPr>
              <p:nvPr/>
            </p:nvSpPr>
            <p:spPr bwMode="auto">
              <a:xfrm>
                <a:off x="-2852738" y="3092451"/>
                <a:ext cx="1187450" cy="1082675"/>
              </a:xfrm>
              <a:custGeom>
                <a:avLst/>
                <a:gdLst>
                  <a:gd name="T0" fmla="*/ 409 w 437"/>
                  <a:gd name="T1" fmla="*/ 226 h 398"/>
                  <a:gd name="T2" fmla="*/ 222 w 437"/>
                  <a:gd name="T3" fmla="*/ 0 h 398"/>
                  <a:gd name="T4" fmla="*/ 35 w 437"/>
                  <a:gd name="T5" fmla="*/ 220 h 398"/>
                  <a:gd name="T6" fmla="*/ 222 w 437"/>
                  <a:gd name="T7" fmla="*/ 398 h 398"/>
                  <a:gd name="T8" fmla="*/ 409 w 437"/>
                  <a:gd name="T9" fmla="*/ 226 h 398"/>
                  <a:gd name="T10" fmla="*/ 291 w 437"/>
                  <a:gd name="T11" fmla="*/ 263 h 398"/>
                  <a:gd name="T12" fmla="*/ 271 w 437"/>
                  <a:gd name="T13" fmla="*/ 283 h 398"/>
                  <a:gd name="T14" fmla="*/ 235 w 437"/>
                  <a:gd name="T15" fmla="*/ 294 h 398"/>
                  <a:gd name="T16" fmla="*/ 235 w 437"/>
                  <a:gd name="T17" fmla="*/ 317 h 398"/>
                  <a:gd name="T18" fmla="*/ 213 w 437"/>
                  <a:gd name="T19" fmla="*/ 317 h 398"/>
                  <a:gd name="T20" fmla="*/ 213 w 437"/>
                  <a:gd name="T21" fmla="*/ 294 h 398"/>
                  <a:gd name="T22" fmla="*/ 184 w 437"/>
                  <a:gd name="T23" fmla="*/ 287 h 398"/>
                  <a:gd name="T24" fmla="*/ 154 w 437"/>
                  <a:gd name="T25" fmla="*/ 273 h 398"/>
                  <a:gd name="T26" fmla="*/ 154 w 437"/>
                  <a:gd name="T27" fmla="*/ 235 h 398"/>
                  <a:gd name="T28" fmla="*/ 173 w 437"/>
                  <a:gd name="T29" fmla="*/ 247 h 398"/>
                  <a:gd name="T30" fmla="*/ 192 w 437"/>
                  <a:gd name="T31" fmla="*/ 257 h 398"/>
                  <a:gd name="T32" fmla="*/ 213 w 437"/>
                  <a:gd name="T33" fmla="*/ 262 h 398"/>
                  <a:gd name="T34" fmla="*/ 213 w 437"/>
                  <a:gd name="T35" fmla="*/ 217 h 398"/>
                  <a:gd name="T36" fmla="*/ 174 w 437"/>
                  <a:gd name="T37" fmla="*/ 201 h 398"/>
                  <a:gd name="T38" fmla="*/ 156 w 437"/>
                  <a:gd name="T39" fmla="*/ 182 h 398"/>
                  <a:gd name="T40" fmla="*/ 152 w 437"/>
                  <a:gd name="T41" fmla="*/ 162 h 398"/>
                  <a:gd name="T42" fmla="*/ 157 w 437"/>
                  <a:gd name="T43" fmla="*/ 141 h 398"/>
                  <a:gd name="T44" fmla="*/ 175 w 437"/>
                  <a:gd name="T45" fmla="*/ 121 h 398"/>
                  <a:gd name="T46" fmla="*/ 213 w 437"/>
                  <a:gd name="T47" fmla="*/ 109 h 398"/>
                  <a:gd name="T48" fmla="*/ 213 w 437"/>
                  <a:gd name="T49" fmla="*/ 97 h 398"/>
                  <a:gd name="T50" fmla="*/ 235 w 437"/>
                  <a:gd name="T51" fmla="*/ 97 h 398"/>
                  <a:gd name="T52" fmla="*/ 235 w 437"/>
                  <a:gd name="T53" fmla="*/ 109 h 398"/>
                  <a:gd name="T54" fmla="*/ 263 w 437"/>
                  <a:gd name="T55" fmla="*/ 115 h 398"/>
                  <a:gd name="T56" fmla="*/ 290 w 437"/>
                  <a:gd name="T57" fmla="*/ 129 h 398"/>
                  <a:gd name="T58" fmla="*/ 290 w 437"/>
                  <a:gd name="T59" fmla="*/ 169 h 398"/>
                  <a:gd name="T60" fmla="*/ 266 w 437"/>
                  <a:gd name="T61" fmla="*/ 153 h 398"/>
                  <a:gd name="T62" fmla="*/ 235 w 437"/>
                  <a:gd name="T63" fmla="*/ 142 h 398"/>
                  <a:gd name="T64" fmla="*/ 235 w 437"/>
                  <a:gd name="T65" fmla="*/ 179 h 398"/>
                  <a:gd name="T66" fmla="*/ 281 w 437"/>
                  <a:gd name="T67" fmla="*/ 202 h 398"/>
                  <a:gd name="T68" fmla="*/ 298 w 437"/>
                  <a:gd name="T69" fmla="*/ 239 h 398"/>
                  <a:gd name="T70" fmla="*/ 291 w 437"/>
                  <a:gd name="T71" fmla="*/ 26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 h="398">
                    <a:moveTo>
                      <a:pt x="409" y="226"/>
                    </a:moveTo>
                    <a:cubicBezTo>
                      <a:pt x="371" y="68"/>
                      <a:pt x="323" y="0"/>
                      <a:pt x="222" y="0"/>
                    </a:cubicBezTo>
                    <a:cubicBezTo>
                      <a:pt x="113" y="0"/>
                      <a:pt x="74" y="92"/>
                      <a:pt x="35" y="220"/>
                    </a:cubicBezTo>
                    <a:cubicBezTo>
                      <a:pt x="0" y="333"/>
                      <a:pt x="112" y="398"/>
                      <a:pt x="222" y="398"/>
                    </a:cubicBezTo>
                    <a:cubicBezTo>
                      <a:pt x="332" y="398"/>
                      <a:pt x="437" y="341"/>
                      <a:pt x="409" y="226"/>
                    </a:cubicBezTo>
                    <a:close/>
                    <a:moveTo>
                      <a:pt x="291" y="263"/>
                    </a:moveTo>
                    <a:cubicBezTo>
                      <a:pt x="287" y="271"/>
                      <a:pt x="280" y="277"/>
                      <a:pt x="271" y="283"/>
                    </a:cubicBezTo>
                    <a:cubicBezTo>
                      <a:pt x="262" y="289"/>
                      <a:pt x="249" y="292"/>
                      <a:pt x="235" y="294"/>
                    </a:cubicBezTo>
                    <a:cubicBezTo>
                      <a:pt x="235" y="317"/>
                      <a:pt x="235" y="317"/>
                      <a:pt x="235" y="317"/>
                    </a:cubicBezTo>
                    <a:cubicBezTo>
                      <a:pt x="213" y="317"/>
                      <a:pt x="213" y="317"/>
                      <a:pt x="213" y="317"/>
                    </a:cubicBezTo>
                    <a:cubicBezTo>
                      <a:pt x="213" y="294"/>
                      <a:pt x="213" y="294"/>
                      <a:pt x="213" y="294"/>
                    </a:cubicBezTo>
                    <a:cubicBezTo>
                      <a:pt x="204" y="293"/>
                      <a:pt x="194" y="290"/>
                      <a:pt x="184" y="287"/>
                    </a:cubicBezTo>
                    <a:cubicBezTo>
                      <a:pt x="173" y="283"/>
                      <a:pt x="163" y="279"/>
                      <a:pt x="154" y="273"/>
                    </a:cubicBezTo>
                    <a:cubicBezTo>
                      <a:pt x="154" y="235"/>
                      <a:pt x="154" y="235"/>
                      <a:pt x="154" y="235"/>
                    </a:cubicBezTo>
                    <a:cubicBezTo>
                      <a:pt x="160" y="240"/>
                      <a:pt x="166" y="244"/>
                      <a:pt x="173" y="247"/>
                    </a:cubicBezTo>
                    <a:cubicBezTo>
                      <a:pt x="179" y="251"/>
                      <a:pt x="186" y="254"/>
                      <a:pt x="192" y="257"/>
                    </a:cubicBezTo>
                    <a:cubicBezTo>
                      <a:pt x="199" y="259"/>
                      <a:pt x="206" y="261"/>
                      <a:pt x="213" y="262"/>
                    </a:cubicBezTo>
                    <a:cubicBezTo>
                      <a:pt x="213" y="217"/>
                      <a:pt x="213" y="217"/>
                      <a:pt x="213" y="217"/>
                    </a:cubicBezTo>
                    <a:cubicBezTo>
                      <a:pt x="196" y="213"/>
                      <a:pt x="183" y="207"/>
                      <a:pt x="174" y="201"/>
                    </a:cubicBezTo>
                    <a:cubicBezTo>
                      <a:pt x="165" y="195"/>
                      <a:pt x="159" y="189"/>
                      <a:pt x="156" y="182"/>
                    </a:cubicBezTo>
                    <a:cubicBezTo>
                      <a:pt x="153" y="176"/>
                      <a:pt x="152" y="169"/>
                      <a:pt x="152" y="162"/>
                    </a:cubicBezTo>
                    <a:cubicBezTo>
                      <a:pt x="152" y="155"/>
                      <a:pt x="153" y="148"/>
                      <a:pt x="157" y="141"/>
                    </a:cubicBezTo>
                    <a:cubicBezTo>
                      <a:pt x="160" y="134"/>
                      <a:pt x="166" y="127"/>
                      <a:pt x="175" y="121"/>
                    </a:cubicBezTo>
                    <a:cubicBezTo>
                      <a:pt x="185" y="114"/>
                      <a:pt x="197" y="110"/>
                      <a:pt x="213" y="109"/>
                    </a:cubicBezTo>
                    <a:cubicBezTo>
                      <a:pt x="213" y="97"/>
                      <a:pt x="213" y="97"/>
                      <a:pt x="213" y="97"/>
                    </a:cubicBezTo>
                    <a:cubicBezTo>
                      <a:pt x="235" y="97"/>
                      <a:pt x="235" y="97"/>
                      <a:pt x="235" y="97"/>
                    </a:cubicBezTo>
                    <a:cubicBezTo>
                      <a:pt x="235" y="109"/>
                      <a:pt x="235" y="109"/>
                      <a:pt x="235" y="109"/>
                    </a:cubicBezTo>
                    <a:cubicBezTo>
                      <a:pt x="245" y="110"/>
                      <a:pt x="254" y="112"/>
                      <a:pt x="263" y="115"/>
                    </a:cubicBezTo>
                    <a:cubicBezTo>
                      <a:pt x="271" y="118"/>
                      <a:pt x="280" y="123"/>
                      <a:pt x="290" y="129"/>
                    </a:cubicBezTo>
                    <a:cubicBezTo>
                      <a:pt x="290" y="169"/>
                      <a:pt x="290" y="169"/>
                      <a:pt x="290" y="169"/>
                    </a:cubicBezTo>
                    <a:cubicBezTo>
                      <a:pt x="284" y="164"/>
                      <a:pt x="276" y="159"/>
                      <a:pt x="266" y="153"/>
                    </a:cubicBezTo>
                    <a:cubicBezTo>
                      <a:pt x="256" y="148"/>
                      <a:pt x="246" y="144"/>
                      <a:pt x="235" y="142"/>
                    </a:cubicBezTo>
                    <a:cubicBezTo>
                      <a:pt x="235" y="179"/>
                      <a:pt x="235" y="179"/>
                      <a:pt x="235" y="179"/>
                    </a:cubicBezTo>
                    <a:cubicBezTo>
                      <a:pt x="254" y="185"/>
                      <a:pt x="269" y="193"/>
                      <a:pt x="281" y="202"/>
                    </a:cubicBezTo>
                    <a:cubicBezTo>
                      <a:pt x="292" y="211"/>
                      <a:pt x="298" y="223"/>
                      <a:pt x="298" y="239"/>
                    </a:cubicBezTo>
                    <a:cubicBezTo>
                      <a:pt x="298" y="247"/>
                      <a:pt x="296" y="255"/>
                      <a:pt x="291"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 name="组合 12"/>
          <p:cNvGrpSpPr/>
          <p:nvPr/>
        </p:nvGrpSpPr>
        <p:grpSpPr>
          <a:xfrm>
            <a:off x="4862689" y="1857102"/>
            <a:ext cx="1320796" cy="1522526"/>
            <a:chOff x="4862689" y="1857102"/>
            <a:chExt cx="1320796" cy="1522526"/>
          </a:xfrm>
        </p:grpSpPr>
        <p:sp>
          <p:nvSpPr>
            <p:cNvPr id="6" name="Freeform 5"/>
            <p:cNvSpPr>
              <a:spLocks/>
            </p:cNvSpPr>
            <p:nvPr/>
          </p:nvSpPr>
          <p:spPr bwMode="auto">
            <a:xfrm>
              <a:off x="4862689" y="1857102"/>
              <a:ext cx="1320796" cy="1522526"/>
            </a:xfrm>
            <a:custGeom>
              <a:avLst/>
              <a:gdLst>
                <a:gd name="T0" fmla="*/ 2 w 969"/>
                <a:gd name="T1" fmla="*/ 838 h 1117"/>
                <a:gd name="T2" fmla="*/ 0 w 969"/>
                <a:gd name="T3" fmla="*/ 280 h 1117"/>
                <a:gd name="T4" fmla="*/ 483 w 969"/>
                <a:gd name="T5" fmla="*/ 0 h 1117"/>
                <a:gd name="T6" fmla="*/ 968 w 969"/>
                <a:gd name="T7" fmla="*/ 279 h 1117"/>
                <a:gd name="T8" fmla="*/ 969 w 969"/>
                <a:gd name="T9" fmla="*/ 837 h 1117"/>
                <a:gd name="T10" fmla="*/ 486 w 969"/>
                <a:gd name="T11" fmla="*/ 1117 h 1117"/>
                <a:gd name="T12" fmla="*/ 2 w 969"/>
                <a:gd name="T13" fmla="*/ 838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8"/>
                  </a:moveTo>
                  <a:lnTo>
                    <a:pt x="0" y="280"/>
                  </a:lnTo>
                  <a:lnTo>
                    <a:pt x="483" y="0"/>
                  </a:lnTo>
                  <a:lnTo>
                    <a:pt x="968" y="279"/>
                  </a:lnTo>
                  <a:lnTo>
                    <a:pt x="969" y="837"/>
                  </a:lnTo>
                  <a:lnTo>
                    <a:pt x="486" y="1117"/>
                  </a:lnTo>
                  <a:lnTo>
                    <a:pt x="2" y="838"/>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0" name="组合 79"/>
            <p:cNvGrpSpPr/>
            <p:nvPr/>
          </p:nvGrpSpPr>
          <p:grpSpPr>
            <a:xfrm>
              <a:off x="5108035" y="2320168"/>
              <a:ext cx="754260" cy="587564"/>
              <a:chOff x="-4818063" y="1119188"/>
              <a:chExt cx="1450975" cy="1130301"/>
            </a:xfrm>
            <a:solidFill>
              <a:schemeClr val="bg1"/>
            </a:solidFill>
          </p:grpSpPr>
          <p:sp>
            <p:nvSpPr>
              <p:cNvPr id="55" name="Freeform 34"/>
              <p:cNvSpPr>
                <a:spLocks/>
              </p:cNvSpPr>
              <p:nvPr/>
            </p:nvSpPr>
            <p:spPr bwMode="auto">
              <a:xfrm>
                <a:off x="-3789363" y="1871663"/>
                <a:ext cx="422275" cy="152400"/>
              </a:xfrm>
              <a:custGeom>
                <a:avLst/>
                <a:gdLst>
                  <a:gd name="T0" fmla="*/ 0 w 155"/>
                  <a:gd name="T1" fmla="*/ 53 h 56"/>
                  <a:gd name="T2" fmla="*/ 50 w 155"/>
                  <a:gd name="T3" fmla="*/ 56 h 56"/>
                  <a:gd name="T4" fmla="*/ 155 w 155"/>
                  <a:gd name="T5" fmla="*/ 30 h 56"/>
                  <a:gd name="T6" fmla="*/ 155 w 155"/>
                  <a:gd name="T7" fmla="*/ 4 h 56"/>
                  <a:gd name="T8" fmla="*/ 154 w 155"/>
                  <a:gd name="T9" fmla="*/ 0 h 56"/>
                  <a:gd name="T10" fmla="*/ 50 w 155"/>
                  <a:gd name="T11" fmla="*/ 22 h 56"/>
                  <a:gd name="T12" fmla="*/ 0 w 155"/>
                  <a:gd name="T13" fmla="*/ 19 h 56"/>
                  <a:gd name="T14" fmla="*/ 0 w 155"/>
                  <a:gd name="T15" fmla="*/ 42 h 56"/>
                  <a:gd name="T16" fmla="*/ 0 w 155"/>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56">
                    <a:moveTo>
                      <a:pt x="0" y="53"/>
                    </a:moveTo>
                    <a:cubicBezTo>
                      <a:pt x="15" y="55"/>
                      <a:pt x="32" y="56"/>
                      <a:pt x="50" y="56"/>
                    </a:cubicBezTo>
                    <a:cubicBezTo>
                      <a:pt x="108" y="56"/>
                      <a:pt x="155" y="45"/>
                      <a:pt x="155" y="30"/>
                    </a:cubicBezTo>
                    <a:cubicBezTo>
                      <a:pt x="155" y="4"/>
                      <a:pt x="155" y="4"/>
                      <a:pt x="155" y="4"/>
                    </a:cubicBezTo>
                    <a:cubicBezTo>
                      <a:pt x="155" y="3"/>
                      <a:pt x="155" y="1"/>
                      <a:pt x="154" y="0"/>
                    </a:cubicBezTo>
                    <a:cubicBezTo>
                      <a:pt x="146" y="12"/>
                      <a:pt x="103" y="22"/>
                      <a:pt x="50" y="22"/>
                    </a:cubicBezTo>
                    <a:cubicBezTo>
                      <a:pt x="32" y="22"/>
                      <a:pt x="15" y="21"/>
                      <a:pt x="0" y="19"/>
                    </a:cubicBezTo>
                    <a:cubicBezTo>
                      <a:pt x="0" y="42"/>
                      <a:pt x="0" y="42"/>
                      <a:pt x="0" y="42"/>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p:cNvSpPr>
                <a:spLocks/>
              </p:cNvSpPr>
              <p:nvPr/>
            </p:nvSpPr>
            <p:spPr bwMode="auto">
              <a:xfrm>
                <a:off x="-3789363" y="1752601"/>
                <a:ext cx="422275" cy="149225"/>
              </a:xfrm>
              <a:custGeom>
                <a:avLst/>
                <a:gdLst>
                  <a:gd name="T0" fmla="*/ 50 w 155"/>
                  <a:gd name="T1" fmla="*/ 55 h 55"/>
                  <a:gd name="T2" fmla="*/ 155 w 155"/>
                  <a:gd name="T3" fmla="*/ 29 h 55"/>
                  <a:gd name="T4" fmla="*/ 155 w 155"/>
                  <a:gd name="T5" fmla="*/ 3 h 55"/>
                  <a:gd name="T6" fmla="*/ 154 w 155"/>
                  <a:gd name="T7" fmla="*/ 0 h 55"/>
                  <a:gd name="T8" fmla="*/ 50 w 155"/>
                  <a:gd name="T9" fmla="*/ 22 h 55"/>
                  <a:gd name="T10" fmla="*/ 0 w 155"/>
                  <a:gd name="T11" fmla="*/ 19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4" y="0"/>
                    </a:cubicBezTo>
                    <a:cubicBezTo>
                      <a:pt x="147" y="13"/>
                      <a:pt x="103" y="22"/>
                      <a:pt x="50" y="22"/>
                    </a:cubicBezTo>
                    <a:cubicBezTo>
                      <a:pt x="32" y="22"/>
                      <a:pt x="15" y="21"/>
                      <a:pt x="0" y="19"/>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p:cNvSpPr>
                <a:spLocks/>
              </p:cNvSpPr>
              <p:nvPr/>
            </p:nvSpPr>
            <p:spPr bwMode="auto">
              <a:xfrm>
                <a:off x="-3789363" y="1633538"/>
                <a:ext cx="422275" cy="149225"/>
              </a:xfrm>
              <a:custGeom>
                <a:avLst/>
                <a:gdLst>
                  <a:gd name="T0" fmla="*/ 50 w 155"/>
                  <a:gd name="T1" fmla="*/ 55 h 55"/>
                  <a:gd name="T2" fmla="*/ 155 w 155"/>
                  <a:gd name="T3" fmla="*/ 29 h 55"/>
                  <a:gd name="T4" fmla="*/ 155 w 155"/>
                  <a:gd name="T5" fmla="*/ 3 h 55"/>
                  <a:gd name="T6" fmla="*/ 155 w 155"/>
                  <a:gd name="T7" fmla="*/ 0 h 55"/>
                  <a:gd name="T8" fmla="*/ 50 w 155"/>
                  <a:gd name="T9" fmla="*/ 23 h 55"/>
                  <a:gd name="T10" fmla="*/ 0 w 155"/>
                  <a:gd name="T11" fmla="*/ 20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5" y="0"/>
                    </a:cubicBezTo>
                    <a:cubicBezTo>
                      <a:pt x="148" y="13"/>
                      <a:pt x="104" y="23"/>
                      <a:pt x="50" y="23"/>
                    </a:cubicBezTo>
                    <a:cubicBezTo>
                      <a:pt x="32" y="23"/>
                      <a:pt x="15" y="22"/>
                      <a:pt x="0" y="20"/>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p:cNvSpPr>
                <a:spLocks/>
              </p:cNvSpPr>
              <p:nvPr/>
            </p:nvSpPr>
            <p:spPr bwMode="auto">
              <a:xfrm>
                <a:off x="-3789363" y="1522413"/>
                <a:ext cx="422275" cy="142875"/>
              </a:xfrm>
              <a:custGeom>
                <a:avLst/>
                <a:gdLst>
                  <a:gd name="T0" fmla="*/ 50 w 155"/>
                  <a:gd name="T1" fmla="*/ 53 h 53"/>
                  <a:gd name="T2" fmla="*/ 155 w 155"/>
                  <a:gd name="T3" fmla="*/ 28 h 53"/>
                  <a:gd name="T4" fmla="*/ 155 w 155"/>
                  <a:gd name="T5" fmla="*/ 2 h 53"/>
                  <a:gd name="T6" fmla="*/ 155 w 155"/>
                  <a:gd name="T7" fmla="*/ 0 h 53"/>
                  <a:gd name="T8" fmla="*/ 50 w 155"/>
                  <a:gd name="T9" fmla="*/ 25 h 53"/>
                  <a:gd name="T10" fmla="*/ 0 w 155"/>
                  <a:gd name="T11" fmla="*/ 22 h 53"/>
                  <a:gd name="T12" fmla="*/ 0 w 155"/>
                  <a:gd name="T13" fmla="*/ 50 h 53"/>
                  <a:gd name="T14" fmla="*/ 50 w 15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3">
                    <a:moveTo>
                      <a:pt x="50" y="53"/>
                    </a:moveTo>
                    <a:cubicBezTo>
                      <a:pt x="108" y="53"/>
                      <a:pt x="155" y="42"/>
                      <a:pt x="155" y="28"/>
                    </a:cubicBezTo>
                    <a:cubicBezTo>
                      <a:pt x="155" y="2"/>
                      <a:pt x="155" y="2"/>
                      <a:pt x="155" y="2"/>
                    </a:cubicBezTo>
                    <a:cubicBezTo>
                      <a:pt x="155" y="1"/>
                      <a:pt x="155" y="1"/>
                      <a:pt x="155" y="0"/>
                    </a:cubicBezTo>
                    <a:cubicBezTo>
                      <a:pt x="153" y="14"/>
                      <a:pt x="107" y="25"/>
                      <a:pt x="50" y="25"/>
                    </a:cubicBezTo>
                    <a:cubicBezTo>
                      <a:pt x="32" y="25"/>
                      <a:pt x="15" y="24"/>
                      <a:pt x="0" y="22"/>
                    </a:cubicBezTo>
                    <a:cubicBezTo>
                      <a:pt x="0" y="50"/>
                      <a:pt x="0" y="50"/>
                      <a:pt x="0" y="50"/>
                    </a:cubicBezTo>
                    <a:cubicBezTo>
                      <a:pt x="15" y="52"/>
                      <a:pt x="32" y="53"/>
                      <a:pt x="5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p:cNvSpPr>
                <a:spLocks/>
              </p:cNvSpPr>
              <p:nvPr/>
            </p:nvSpPr>
            <p:spPr bwMode="auto">
              <a:xfrm>
                <a:off x="-3938588" y="1412876"/>
                <a:ext cx="571500" cy="146050"/>
              </a:xfrm>
              <a:custGeom>
                <a:avLst/>
                <a:gdLst>
                  <a:gd name="T0" fmla="*/ 105 w 210"/>
                  <a:gd name="T1" fmla="*/ 24 h 54"/>
                  <a:gd name="T2" fmla="*/ 1 w 210"/>
                  <a:gd name="T3" fmla="*/ 0 h 54"/>
                  <a:gd name="T4" fmla="*/ 0 w 210"/>
                  <a:gd name="T5" fmla="*/ 2 h 54"/>
                  <a:gd name="T6" fmla="*/ 0 w 210"/>
                  <a:gd name="T7" fmla="*/ 17 h 54"/>
                  <a:gd name="T8" fmla="*/ 55 w 210"/>
                  <a:gd name="T9" fmla="*/ 40 h 54"/>
                  <a:gd name="T10" fmla="*/ 55 w 210"/>
                  <a:gd name="T11" fmla="*/ 51 h 54"/>
                  <a:gd name="T12" fmla="*/ 55 w 210"/>
                  <a:gd name="T13" fmla="*/ 51 h 54"/>
                  <a:gd name="T14" fmla="*/ 105 w 210"/>
                  <a:gd name="T15" fmla="*/ 54 h 54"/>
                  <a:gd name="T16" fmla="*/ 210 w 210"/>
                  <a:gd name="T17" fmla="*/ 28 h 54"/>
                  <a:gd name="T18" fmla="*/ 210 w 210"/>
                  <a:gd name="T19" fmla="*/ 2 h 54"/>
                  <a:gd name="T20" fmla="*/ 210 w 210"/>
                  <a:gd name="T21" fmla="*/ 0 h 54"/>
                  <a:gd name="T22" fmla="*/ 105 w 210"/>
                  <a:gd name="T2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54">
                    <a:moveTo>
                      <a:pt x="105" y="24"/>
                    </a:moveTo>
                    <a:cubicBezTo>
                      <a:pt x="50" y="24"/>
                      <a:pt x="5" y="13"/>
                      <a:pt x="1" y="0"/>
                    </a:cubicBezTo>
                    <a:cubicBezTo>
                      <a:pt x="0" y="1"/>
                      <a:pt x="0" y="2"/>
                      <a:pt x="0" y="2"/>
                    </a:cubicBezTo>
                    <a:cubicBezTo>
                      <a:pt x="0" y="17"/>
                      <a:pt x="0" y="17"/>
                      <a:pt x="0" y="17"/>
                    </a:cubicBezTo>
                    <a:cubicBezTo>
                      <a:pt x="33" y="21"/>
                      <a:pt x="55" y="30"/>
                      <a:pt x="55" y="40"/>
                    </a:cubicBezTo>
                    <a:cubicBezTo>
                      <a:pt x="55" y="51"/>
                      <a:pt x="55" y="51"/>
                      <a:pt x="55" y="51"/>
                    </a:cubicBezTo>
                    <a:cubicBezTo>
                      <a:pt x="55" y="51"/>
                      <a:pt x="55" y="51"/>
                      <a:pt x="55" y="51"/>
                    </a:cubicBezTo>
                    <a:cubicBezTo>
                      <a:pt x="70" y="53"/>
                      <a:pt x="87" y="54"/>
                      <a:pt x="105" y="54"/>
                    </a:cubicBezTo>
                    <a:cubicBezTo>
                      <a:pt x="163" y="54"/>
                      <a:pt x="210" y="43"/>
                      <a:pt x="210" y="28"/>
                    </a:cubicBezTo>
                    <a:cubicBezTo>
                      <a:pt x="210" y="2"/>
                      <a:pt x="210" y="2"/>
                      <a:pt x="210" y="2"/>
                    </a:cubicBezTo>
                    <a:cubicBezTo>
                      <a:pt x="210" y="2"/>
                      <a:pt x="210" y="1"/>
                      <a:pt x="210" y="0"/>
                    </a:cubicBezTo>
                    <a:cubicBezTo>
                      <a:pt x="205" y="13"/>
                      <a:pt x="160" y="24"/>
                      <a:pt x="10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p:cNvSpPr>
                <a:spLocks/>
              </p:cNvSpPr>
              <p:nvPr/>
            </p:nvSpPr>
            <p:spPr bwMode="auto">
              <a:xfrm>
                <a:off x="-3938588" y="129857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3"/>
                      <a:pt x="1" y="0"/>
                    </a:cubicBezTo>
                    <a:cubicBezTo>
                      <a:pt x="1" y="1"/>
                      <a:pt x="0" y="2"/>
                      <a:pt x="0" y="3"/>
                    </a:cubicBezTo>
                    <a:cubicBezTo>
                      <a:pt x="0" y="29"/>
                      <a:pt x="0" y="29"/>
                      <a:pt x="0" y="29"/>
                    </a:cubicBezTo>
                    <a:cubicBezTo>
                      <a:pt x="0" y="44"/>
                      <a:pt x="47" y="55"/>
                      <a:pt x="105" y="55"/>
                    </a:cubicBezTo>
                    <a:cubicBezTo>
                      <a:pt x="163" y="55"/>
                      <a:pt x="210" y="44"/>
                      <a:pt x="210" y="29"/>
                    </a:cubicBezTo>
                    <a:cubicBezTo>
                      <a:pt x="210" y="3"/>
                      <a:pt x="210" y="3"/>
                      <a:pt x="210" y="3"/>
                    </a:cubicBezTo>
                    <a:cubicBezTo>
                      <a:pt x="210" y="2"/>
                      <a:pt x="210" y="1"/>
                      <a:pt x="209" y="0"/>
                    </a:cubicBezTo>
                    <a:cubicBezTo>
                      <a:pt x="202" y="13"/>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
              <p:cNvSpPr>
                <a:spLocks/>
              </p:cNvSpPr>
              <p:nvPr/>
            </p:nvSpPr>
            <p:spPr bwMode="auto">
              <a:xfrm>
                <a:off x="-3938588" y="1119188"/>
                <a:ext cx="571500" cy="209550"/>
              </a:xfrm>
              <a:custGeom>
                <a:avLst/>
                <a:gdLst>
                  <a:gd name="T0" fmla="*/ 105 w 210"/>
                  <a:gd name="T1" fmla="*/ 0 h 77"/>
                  <a:gd name="T2" fmla="*/ 0 w 210"/>
                  <a:gd name="T3" fmla="*/ 25 h 77"/>
                  <a:gd name="T4" fmla="*/ 0 w 210"/>
                  <a:gd name="T5" fmla="*/ 51 h 77"/>
                  <a:gd name="T6" fmla="*/ 105 w 210"/>
                  <a:gd name="T7" fmla="*/ 77 h 77"/>
                  <a:gd name="T8" fmla="*/ 210 w 210"/>
                  <a:gd name="T9" fmla="*/ 51 h 77"/>
                  <a:gd name="T10" fmla="*/ 210 w 210"/>
                  <a:gd name="T11" fmla="*/ 25 h 77"/>
                  <a:gd name="T12" fmla="*/ 105 w 21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10" h="77">
                    <a:moveTo>
                      <a:pt x="105" y="0"/>
                    </a:moveTo>
                    <a:cubicBezTo>
                      <a:pt x="47" y="0"/>
                      <a:pt x="0" y="11"/>
                      <a:pt x="0" y="25"/>
                    </a:cubicBezTo>
                    <a:cubicBezTo>
                      <a:pt x="0" y="51"/>
                      <a:pt x="0" y="51"/>
                      <a:pt x="0" y="51"/>
                    </a:cubicBezTo>
                    <a:cubicBezTo>
                      <a:pt x="0" y="66"/>
                      <a:pt x="47" y="77"/>
                      <a:pt x="105" y="77"/>
                    </a:cubicBezTo>
                    <a:cubicBezTo>
                      <a:pt x="163" y="77"/>
                      <a:pt x="210" y="66"/>
                      <a:pt x="210" y="51"/>
                    </a:cubicBezTo>
                    <a:cubicBezTo>
                      <a:pt x="210" y="25"/>
                      <a:pt x="210" y="25"/>
                      <a:pt x="210" y="25"/>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
              <p:cNvSpPr>
                <a:spLocks/>
              </p:cNvSpPr>
              <p:nvPr/>
            </p:nvSpPr>
            <p:spPr bwMode="auto">
              <a:xfrm>
                <a:off x="-4211638" y="2008188"/>
                <a:ext cx="387350" cy="152400"/>
              </a:xfrm>
              <a:custGeom>
                <a:avLst/>
                <a:gdLst>
                  <a:gd name="T0" fmla="*/ 0 w 142"/>
                  <a:gd name="T1" fmla="*/ 55 h 56"/>
                  <a:gd name="T2" fmla="*/ 37 w 142"/>
                  <a:gd name="T3" fmla="*/ 56 h 56"/>
                  <a:gd name="T4" fmla="*/ 142 w 142"/>
                  <a:gd name="T5" fmla="*/ 31 h 56"/>
                  <a:gd name="T6" fmla="*/ 142 w 142"/>
                  <a:gd name="T7" fmla="*/ 5 h 56"/>
                  <a:gd name="T8" fmla="*/ 140 w 142"/>
                  <a:gd name="T9" fmla="*/ 0 h 56"/>
                  <a:gd name="T10" fmla="*/ 37 w 142"/>
                  <a:gd name="T11" fmla="*/ 22 h 56"/>
                  <a:gd name="T12" fmla="*/ 0 w 142"/>
                  <a:gd name="T13" fmla="*/ 21 h 56"/>
                  <a:gd name="T14" fmla="*/ 0 w 142"/>
                  <a:gd name="T15" fmla="*/ 29 h 56"/>
                  <a:gd name="T16" fmla="*/ 0 w 142"/>
                  <a:gd name="T1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56">
                    <a:moveTo>
                      <a:pt x="0" y="55"/>
                    </a:moveTo>
                    <a:cubicBezTo>
                      <a:pt x="12" y="56"/>
                      <a:pt x="24" y="56"/>
                      <a:pt x="37" y="56"/>
                    </a:cubicBezTo>
                    <a:cubicBezTo>
                      <a:pt x="95" y="56"/>
                      <a:pt x="142" y="45"/>
                      <a:pt x="142" y="31"/>
                    </a:cubicBezTo>
                    <a:cubicBezTo>
                      <a:pt x="142" y="5"/>
                      <a:pt x="142" y="5"/>
                      <a:pt x="142" y="5"/>
                    </a:cubicBezTo>
                    <a:cubicBezTo>
                      <a:pt x="142" y="3"/>
                      <a:pt x="141" y="2"/>
                      <a:pt x="140" y="0"/>
                    </a:cubicBezTo>
                    <a:cubicBezTo>
                      <a:pt x="132" y="13"/>
                      <a:pt x="89" y="22"/>
                      <a:pt x="37" y="22"/>
                    </a:cubicBezTo>
                    <a:cubicBezTo>
                      <a:pt x="24" y="22"/>
                      <a:pt x="12" y="22"/>
                      <a:pt x="0" y="21"/>
                    </a:cubicBezTo>
                    <a:cubicBezTo>
                      <a:pt x="0" y="29"/>
                      <a:pt x="0" y="29"/>
                      <a:pt x="0" y="29"/>
                    </a:cubicBez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2"/>
              <p:cNvSpPr>
                <a:spLocks/>
              </p:cNvSpPr>
              <p:nvPr/>
            </p:nvSpPr>
            <p:spPr bwMode="auto">
              <a:xfrm>
                <a:off x="-4211638" y="1889126"/>
                <a:ext cx="387350" cy="152400"/>
              </a:xfrm>
              <a:custGeom>
                <a:avLst/>
                <a:gdLst>
                  <a:gd name="T0" fmla="*/ 0 w 142"/>
                  <a:gd name="T1" fmla="*/ 37 h 56"/>
                  <a:gd name="T2" fmla="*/ 0 w 142"/>
                  <a:gd name="T3" fmla="*/ 54 h 56"/>
                  <a:gd name="T4" fmla="*/ 0 w 142"/>
                  <a:gd name="T5" fmla="*/ 54 h 56"/>
                  <a:gd name="T6" fmla="*/ 37 w 142"/>
                  <a:gd name="T7" fmla="*/ 56 h 56"/>
                  <a:gd name="T8" fmla="*/ 142 w 142"/>
                  <a:gd name="T9" fmla="*/ 30 h 56"/>
                  <a:gd name="T10" fmla="*/ 142 w 142"/>
                  <a:gd name="T11" fmla="*/ 4 h 56"/>
                  <a:gd name="T12" fmla="*/ 141 w 142"/>
                  <a:gd name="T13" fmla="*/ 0 h 56"/>
                  <a:gd name="T14" fmla="*/ 37 w 142"/>
                  <a:gd name="T15" fmla="*/ 23 h 56"/>
                  <a:gd name="T16" fmla="*/ 0 w 142"/>
                  <a:gd name="T17" fmla="*/ 21 h 56"/>
                  <a:gd name="T18" fmla="*/ 0 w 142"/>
                  <a:gd name="T19" fmla="*/ 26 h 56"/>
                  <a:gd name="T20" fmla="*/ 0 w 142"/>
                  <a:gd name="T21"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6">
                    <a:moveTo>
                      <a:pt x="0" y="37"/>
                    </a:moveTo>
                    <a:cubicBezTo>
                      <a:pt x="0" y="54"/>
                      <a:pt x="0" y="54"/>
                      <a:pt x="0" y="54"/>
                    </a:cubicBezTo>
                    <a:cubicBezTo>
                      <a:pt x="0" y="54"/>
                      <a:pt x="0" y="54"/>
                      <a:pt x="0" y="54"/>
                    </a:cubicBezTo>
                    <a:cubicBezTo>
                      <a:pt x="12" y="55"/>
                      <a:pt x="24" y="56"/>
                      <a:pt x="37" y="56"/>
                    </a:cubicBezTo>
                    <a:cubicBezTo>
                      <a:pt x="95" y="56"/>
                      <a:pt x="142" y="44"/>
                      <a:pt x="142" y="30"/>
                    </a:cubicBezTo>
                    <a:cubicBezTo>
                      <a:pt x="142" y="4"/>
                      <a:pt x="142" y="4"/>
                      <a:pt x="142" y="4"/>
                    </a:cubicBezTo>
                    <a:cubicBezTo>
                      <a:pt x="142" y="3"/>
                      <a:pt x="141" y="1"/>
                      <a:pt x="141" y="0"/>
                    </a:cubicBezTo>
                    <a:cubicBezTo>
                      <a:pt x="134" y="13"/>
                      <a:pt x="90" y="23"/>
                      <a:pt x="37" y="23"/>
                    </a:cubicBezTo>
                    <a:cubicBezTo>
                      <a:pt x="24" y="23"/>
                      <a:pt x="12" y="22"/>
                      <a:pt x="0" y="21"/>
                    </a:cubicBezTo>
                    <a:cubicBezTo>
                      <a:pt x="0" y="26"/>
                      <a:pt x="0" y="26"/>
                      <a:pt x="0" y="26"/>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
              <p:cNvSpPr>
                <a:spLocks/>
              </p:cNvSpPr>
              <p:nvPr/>
            </p:nvSpPr>
            <p:spPr bwMode="auto">
              <a:xfrm>
                <a:off x="-4211638" y="1771651"/>
                <a:ext cx="387350" cy="149225"/>
              </a:xfrm>
              <a:custGeom>
                <a:avLst/>
                <a:gdLst>
                  <a:gd name="T0" fmla="*/ 0 w 142"/>
                  <a:gd name="T1" fmla="*/ 35 h 55"/>
                  <a:gd name="T2" fmla="*/ 0 w 142"/>
                  <a:gd name="T3" fmla="*/ 50 h 55"/>
                  <a:gd name="T4" fmla="*/ 0 w 142"/>
                  <a:gd name="T5" fmla="*/ 53 h 55"/>
                  <a:gd name="T6" fmla="*/ 37 w 142"/>
                  <a:gd name="T7" fmla="*/ 55 h 55"/>
                  <a:gd name="T8" fmla="*/ 142 w 142"/>
                  <a:gd name="T9" fmla="*/ 29 h 55"/>
                  <a:gd name="T10" fmla="*/ 142 w 142"/>
                  <a:gd name="T11" fmla="*/ 3 h 55"/>
                  <a:gd name="T12" fmla="*/ 141 w 142"/>
                  <a:gd name="T13" fmla="*/ 0 h 55"/>
                  <a:gd name="T14" fmla="*/ 37 w 142"/>
                  <a:gd name="T15" fmla="*/ 22 h 55"/>
                  <a:gd name="T16" fmla="*/ 0 w 142"/>
                  <a:gd name="T17" fmla="*/ 21 h 55"/>
                  <a:gd name="T18" fmla="*/ 0 w 142"/>
                  <a:gd name="T19" fmla="*/ 23 h 55"/>
                  <a:gd name="T20" fmla="*/ 0 w 142"/>
                  <a:gd name="T21"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5">
                    <a:moveTo>
                      <a:pt x="0" y="35"/>
                    </a:moveTo>
                    <a:cubicBezTo>
                      <a:pt x="0" y="50"/>
                      <a:pt x="0" y="50"/>
                      <a:pt x="0" y="50"/>
                    </a:cubicBezTo>
                    <a:cubicBezTo>
                      <a:pt x="0" y="53"/>
                      <a:pt x="0" y="53"/>
                      <a:pt x="0" y="53"/>
                    </a:cubicBezTo>
                    <a:cubicBezTo>
                      <a:pt x="12" y="54"/>
                      <a:pt x="24" y="55"/>
                      <a:pt x="37" y="55"/>
                    </a:cubicBezTo>
                    <a:cubicBezTo>
                      <a:pt x="95" y="55"/>
                      <a:pt x="142" y="43"/>
                      <a:pt x="142" y="29"/>
                    </a:cubicBezTo>
                    <a:cubicBezTo>
                      <a:pt x="142" y="3"/>
                      <a:pt x="142" y="3"/>
                      <a:pt x="142" y="3"/>
                    </a:cubicBezTo>
                    <a:cubicBezTo>
                      <a:pt x="142" y="2"/>
                      <a:pt x="141" y="1"/>
                      <a:pt x="141" y="0"/>
                    </a:cubicBezTo>
                    <a:cubicBezTo>
                      <a:pt x="135" y="12"/>
                      <a:pt x="90" y="22"/>
                      <a:pt x="37" y="22"/>
                    </a:cubicBezTo>
                    <a:cubicBezTo>
                      <a:pt x="24" y="22"/>
                      <a:pt x="11" y="22"/>
                      <a:pt x="0" y="21"/>
                    </a:cubicBezTo>
                    <a:cubicBezTo>
                      <a:pt x="0" y="22"/>
                      <a:pt x="0" y="22"/>
                      <a:pt x="0" y="23"/>
                    </a:cubicBez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
              <p:cNvSpPr>
                <a:spLocks/>
              </p:cNvSpPr>
              <p:nvPr/>
            </p:nvSpPr>
            <p:spPr bwMode="auto">
              <a:xfrm>
                <a:off x="-4395788" y="1660526"/>
                <a:ext cx="571500" cy="144463"/>
              </a:xfrm>
              <a:custGeom>
                <a:avLst/>
                <a:gdLst>
                  <a:gd name="T0" fmla="*/ 105 w 210"/>
                  <a:gd name="T1" fmla="*/ 25 h 53"/>
                  <a:gd name="T2" fmla="*/ 0 w 210"/>
                  <a:gd name="T3" fmla="*/ 0 h 53"/>
                  <a:gd name="T4" fmla="*/ 0 w 210"/>
                  <a:gd name="T5" fmla="*/ 1 h 53"/>
                  <a:gd name="T6" fmla="*/ 0 w 210"/>
                  <a:gd name="T7" fmla="*/ 27 h 53"/>
                  <a:gd name="T8" fmla="*/ 16 w 210"/>
                  <a:gd name="T9" fmla="*/ 41 h 53"/>
                  <a:gd name="T10" fmla="*/ 50 w 210"/>
                  <a:gd name="T11" fmla="*/ 49 h 53"/>
                  <a:gd name="T12" fmla="*/ 105 w 210"/>
                  <a:gd name="T13" fmla="*/ 53 h 53"/>
                  <a:gd name="T14" fmla="*/ 210 w 210"/>
                  <a:gd name="T15" fmla="*/ 27 h 53"/>
                  <a:gd name="T16" fmla="*/ 210 w 210"/>
                  <a:gd name="T17" fmla="*/ 1 h 53"/>
                  <a:gd name="T18" fmla="*/ 210 w 210"/>
                  <a:gd name="T19" fmla="*/ 0 h 53"/>
                  <a:gd name="T20" fmla="*/ 105 w 210"/>
                  <a:gd name="T21"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53">
                    <a:moveTo>
                      <a:pt x="105" y="25"/>
                    </a:moveTo>
                    <a:cubicBezTo>
                      <a:pt x="48" y="25"/>
                      <a:pt x="2" y="14"/>
                      <a:pt x="0" y="0"/>
                    </a:cubicBezTo>
                    <a:cubicBezTo>
                      <a:pt x="0" y="0"/>
                      <a:pt x="0" y="1"/>
                      <a:pt x="0" y="1"/>
                    </a:cubicBezTo>
                    <a:cubicBezTo>
                      <a:pt x="0" y="27"/>
                      <a:pt x="0" y="27"/>
                      <a:pt x="0" y="27"/>
                    </a:cubicBezTo>
                    <a:cubicBezTo>
                      <a:pt x="0" y="32"/>
                      <a:pt x="6" y="37"/>
                      <a:pt x="16" y="41"/>
                    </a:cubicBezTo>
                    <a:cubicBezTo>
                      <a:pt x="30" y="43"/>
                      <a:pt x="41" y="46"/>
                      <a:pt x="50" y="49"/>
                    </a:cubicBezTo>
                    <a:cubicBezTo>
                      <a:pt x="66" y="51"/>
                      <a:pt x="85" y="53"/>
                      <a:pt x="105" y="53"/>
                    </a:cubicBezTo>
                    <a:cubicBezTo>
                      <a:pt x="163" y="53"/>
                      <a:pt x="210" y="41"/>
                      <a:pt x="210" y="27"/>
                    </a:cubicBezTo>
                    <a:cubicBezTo>
                      <a:pt x="210" y="1"/>
                      <a:pt x="210" y="1"/>
                      <a:pt x="210" y="1"/>
                    </a:cubicBezTo>
                    <a:cubicBezTo>
                      <a:pt x="210" y="1"/>
                      <a:pt x="210" y="0"/>
                      <a:pt x="210" y="0"/>
                    </a:cubicBezTo>
                    <a:cubicBezTo>
                      <a:pt x="207" y="14"/>
                      <a:pt x="161" y="25"/>
                      <a:pt x="10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5"/>
              <p:cNvSpPr>
                <a:spLocks/>
              </p:cNvSpPr>
              <p:nvPr/>
            </p:nvSpPr>
            <p:spPr bwMode="auto">
              <a:xfrm>
                <a:off x="-4395788" y="1485901"/>
                <a:ext cx="571500" cy="212725"/>
              </a:xfrm>
              <a:custGeom>
                <a:avLst/>
                <a:gdLst>
                  <a:gd name="T0" fmla="*/ 105 w 210"/>
                  <a:gd name="T1" fmla="*/ 0 h 78"/>
                  <a:gd name="T2" fmla="*/ 0 w 210"/>
                  <a:gd name="T3" fmla="*/ 26 h 78"/>
                  <a:gd name="T4" fmla="*/ 0 w 210"/>
                  <a:gd name="T5" fmla="*/ 52 h 78"/>
                  <a:gd name="T6" fmla="*/ 105 w 210"/>
                  <a:gd name="T7" fmla="*/ 78 h 78"/>
                  <a:gd name="T8" fmla="*/ 210 w 210"/>
                  <a:gd name="T9" fmla="*/ 52 h 78"/>
                  <a:gd name="T10" fmla="*/ 210 w 210"/>
                  <a:gd name="T11" fmla="*/ 26 h 78"/>
                  <a:gd name="T12" fmla="*/ 105 w 21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105" y="0"/>
                    </a:moveTo>
                    <a:cubicBezTo>
                      <a:pt x="47" y="0"/>
                      <a:pt x="0" y="11"/>
                      <a:pt x="0" y="26"/>
                    </a:cubicBezTo>
                    <a:cubicBezTo>
                      <a:pt x="0" y="52"/>
                      <a:pt x="0" y="52"/>
                      <a:pt x="0" y="52"/>
                    </a:cubicBezTo>
                    <a:cubicBezTo>
                      <a:pt x="0" y="66"/>
                      <a:pt x="47" y="78"/>
                      <a:pt x="105" y="78"/>
                    </a:cubicBezTo>
                    <a:cubicBezTo>
                      <a:pt x="163" y="78"/>
                      <a:pt x="210" y="66"/>
                      <a:pt x="210" y="52"/>
                    </a:cubicBezTo>
                    <a:cubicBezTo>
                      <a:pt x="210" y="26"/>
                      <a:pt x="210" y="26"/>
                      <a:pt x="210" y="26"/>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6"/>
              <p:cNvSpPr>
                <a:spLocks/>
              </p:cNvSpPr>
              <p:nvPr/>
            </p:nvSpPr>
            <p:spPr bwMode="auto">
              <a:xfrm>
                <a:off x="-4818063" y="2098676"/>
                <a:ext cx="571500" cy="150813"/>
              </a:xfrm>
              <a:custGeom>
                <a:avLst/>
                <a:gdLst>
                  <a:gd name="T0" fmla="*/ 105 w 210"/>
                  <a:gd name="T1" fmla="*/ 22 h 56"/>
                  <a:gd name="T2" fmla="*/ 1 w 210"/>
                  <a:gd name="T3" fmla="*/ 0 h 56"/>
                  <a:gd name="T4" fmla="*/ 0 w 210"/>
                  <a:gd name="T5" fmla="*/ 4 h 56"/>
                  <a:gd name="T6" fmla="*/ 0 w 210"/>
                  <a:gd name="T7" fmla="*/ 30 h 56"/>
                  <a:gd name="T8" fmla="*/ 105 w 210"/>
                  <a:gd name="T9" fmla="*/ 56 h 56"/>
                  <a:gd name="T10" fmla="*/ 210 w 210"/>
                  <a:gd name="T11" fmla="*/ 30 h 56"/>
                  <a:gd name="T12" fmla="*/ 210 w 210"/>
                  <a:gd name="T13" fmla="*/ 4 h 56"/>
                  <a:gd name="T14" fmla="*/ 209 w 210"/>
                  <a:gd name="T15" fmla="*/ 0 h 56"/>
                  <a:gd name="T16" fmla="*/ 105 w 210"/>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6">
                    <a:moveTo>
                      <a:pt x="105" y="22"/>
                    </a:moveTo>
                    <a:cubicBezTo>
                      <a:pt x="53" y="22"/>
                      <a:pt x="9" y="12"/>
                      <a:pt x="1" y="0"/>
                    </a:cubicBezTo>
                    <a:cubicBezTo>
                      <a:pt x="1" y="1"/>
                      <a:pt x="0" y="2"/>
                      <a:pt x="0" y="4"/>
                    </a:cubicBezTo>
                    <a:cubicBezTo>
                      <a:pt x="0" y="30"/>
                      <a:pt x="0" y="30"/>
                      <a:pt x="0" y="30"/>
                    </a:cubicBezTo>
                    <a:cubicBezTo>
                      <a:pt x="0" y="44"/>
                      <a:pt x="47" y="56"/>
                      <a:pt x="105" y="56"/>
                    </a:cubicBezTo>
                    <a:cubicBezTo>
                      <a:pt x="163" y="56"/>
                      <a:pt x="210" y="44"/>
                      <a:pt x="210" y="30"/>
                    </a:cubicBezTo>
                    <a:cubicBezTo>
                      <a:pt x="210" y="4"/>
                      <a:pt x="210" y="4"/>
                      <a:pt x="210" y="4"/>
                    </a:cubicBezTo>
                    <a:cubicBezTo>
                      <a:pt x="210" y="2"/>
                      <a:pt x="210" y="1"/>
                      <a:pt x="209" y="0"/>
                    </a:cubicBezTo>
                    <a:cubicBezTo>
                      <a:pt x="201" y="12"/>
                      <a:pt x="157"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7"/>
              <p:cNvSpPr>
                <a:spLocks/>
              </p:cNvSpPr>
              <p:nvPr/>
            </p:nvSpPr>
            <p:spPr bwMode="auto">
              <a:xfrm>
                <a:off x="-4818063" y="197802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2"/>
                      <a:pt x="1" y="0"/>
                    </a:cubicBezTo>
                    <a:cubicBezTo>
                      <a:pt x="0" y="1"/>
                      <a:pt x="0" y="2"/>
                      <a:pt x="0" y="3"/>
                    </a:cubicBezTo>
                    <a:cubicBezTo>
                      <a:pt x="0" y="29"/>
                      <a:pt x="0" y="29"/>
                      <a:pt x="0" y="29"/>
                    </a:cubicBezTo>
                    <a:cubicBezTo>
                      <a:pt x="0" y="43"/>
                      <a:pt x="47" y="55"/>
                      <a:pt x="105" y="55"/>
                    </a:cubicBezTo>
                    <a:cubicBezTo>
                      <a:pt x="163" y="55"/>
                      <a:pt x="210" y="43"/>
                      <a:pt x="210" y="29"/>
                    </a:cubicBezTo>
                    <a:cubicBezTo>
                      <a:pt x="210" y="3"/>
                      <a:pt x="210" y="3"/>
                      <a:pt x="210" y="3"/>
                    </a:cubicBezTo>
                    <a:cubicBezTo>
                      <a:pt x="210" y="2"/>
                      <a:pt x="210" y="1"/>
                      <a:pt x="209" y="0"/>
                    </a:cubicBezTo>
                    <a:cubicBezTo>
                      <a:pt x="202" y="12"/>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8"/>
              <p:cNvSpPr>
                <a:spLocks/>
              </p:cNvSpPr>
              <p:nvPr/>
            </p:nvSpPr>
            <p:spPr bwMode="auto">
              <a:xfrm>
                <a:off x="-4818063" y="1795463"/>
                <a:ext cx="571500" cy="212725"/>
              </a:xfrm>
              <a:custGeom>
                <a:avLst/>
                <a:gdLst>
                  <a:gd name="T0" fmla="*/ 0 w 210"/>
                  <a:gd name="T1" fmla="*/ 52 h 78"/>
                  <a:gd name="T2" fmla="*/ 105 w 210"/>
                  <a:gd name="T3" fmla="*/ 78 h 78"/>
                  <a:gd name="T4" fmla="*/ 210 w 210"/>
                  <a:gd name="T5" fmla="*/ 52 h 78"/>
                  <a:gd name="T6" fmla="*/ 210 w 210"/>
                  <a:gd name="T7" fmla="*/ 26 h 78"/>
                  <a:gd name="T8" fmla="*/ 105 w 210"/>
                  <a:gd name="T9" fmla="*/ 0 h 78"/>
                  <a:gd name="T10" fmla="*/ 0 w 210"/>
                  <a:gd name="T11" fmla="*/ 26 h 78"/>
                  <a:gd name="T12" fmla="*/ 0 w 210"/>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0" y="52"/>
                    </a:moveTo>
                    <a:cubicBezTo>
                      <a:pt x="0" y="66"/>
                      <a:pt x="47" y="78"/>
                      <a:pt x="105" y="78"/>
                    </a:cubicBezTo>
                    <a:cubicBezTo>
                      <a:pt x="163" y="78"/>
                      <a:pt x="210" y="66"/>
                      <a:pt x="210" y="52"/>
                    </a:cubicBezTo>
                    <a:cubicBezTo>
                      <a:pt x="210" y="26"/>
                      <a:pt x="210" y="26"/>
                      <a:pt x="210" y="26"/>
                    </a:cubicBezTo>
                    <a:cubicBezTo>
                      <a:pt x="210" y="12"/>
                      <a:pt x="163" y="0"/>
                      <a:pt x="105" y="0"/>
                    </a:cubicBezTo>
                    <a:cubicBezTo>
                      <a:pt x="47" y="0"/>
                      <a:pt x="0" y="12"/>
                      <a:pt x="0" y="26"/>
                    </a:cubicBez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p:cNvGrpSpPr/>
          <p:nvPr/>
        </p:nvGrpSpPr>
        <p:grpSpPr>
          <a:xfrm>
            <a:off x="4862689" y="4240206"/>
            <a:ext cx="1320796" cy="1522526"/>
            <a:chOff x="4862689" y="4240206"/>
            <a:chExt cx="1320796" cy="1522526"/>
          </a:xfrm>
        </p:grpSpPr>
        <p:sp>
          <p:nvSpPr>
            <p:cNvPr id="10" name="Freeform 9"/>
            <p:cNvSpPr>
              <a:spLocks/>
            </p:cNvSpPr>
            <p:nvPr/>
          </p:nvSpPr>
          <p:spPr bwMode="auto">
            <a:xfrm>
              <a:off x="4862689" y="4240206"/>
              <a:ext cx="1320796" cy="1522526"/>
            </a:xfrm>
            <a:custGeom>
              <a:avLst/>
              <a:gdLst>
                <a:gd name="T0" fmla="*/ 2 w 969"/>
                <a:gd name="T1" fmla="*/ 839 h 1117"/>
                <a:gd name="T2" fmla="*/ 0 w 969"/>
                <a:gd name="T3" fmla="*/ 281 h 1117"/>
                <a:gd name="T4" fmla="*/ 483 w 969"/>
                <a:gd name="T5" fmla="*/ 0 h 1117"/>
                <a:gd name="T6" fmla="*/ 968 w 969"/>
                <a:gd name="T7" fmla="*/ 278 h 1117"/>
                <a:gd name="T8" fmla="*/ 969 w 969"/>
                <a:gd name="T9" fmla="*/ 836 h 1117"/>
                <a:gd name="T10" fmla="*/ 486 w 969"/>
                <a:gd name="T11" fmla="*/ 1117 h 1117"/>
                <a:gd name="T12" fmla="*/ 2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9"/>
                  </a:moveTo>
                  <a:lnTo>
                    <a:pt x="0" y="281"/>
                  </a:lnTo>
                  <a:lnTo>
                    <a:pt x="483" y="0"/>
                  </a:lnTo>
                  <a:lnTo>
                    <a:pt x="968" y="278"/>
                  </a:lnTo>
                  <a:lnTo>
                    <a:pt x="969" y="836"/>
                  </a:lnTo>
                  <a:lnTo>
                    <a:pt x="486" y="1117"/>
                  </a:lnTo>
                  <a:lnTo>
                    <a:pt x="2" y="839"/>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2" name="组合 81"/>
            <p:cNvGrpSpPr/>
            <p:nvPr/>
          </p:nvGrpSpPr>
          <p:grpSpPr>
            <a:xfrm>
              <a:off x="5220743" y="4587769"/>
              <a:ext cx="532358" cy="715064"/>
              <a:chOff x="-4392613" y="4090988"/>
              <a:chExt cx="1179513" cy="1584325"/>
            </a:xfrm>
            <a:solidFill>
              <a:schemeClr val="bg1"/>
            </a:solidFill>
          </p:grpSpPr>
          <p:sp>
            <p:nvSpPr>
              <p:cNvPr id="70" name="Freeform 49"/>
              <p:cNvSpPr>
                <a:spLocks/>
              </p:cNvSpPr>
              <p:nvPr/>
            </p:nvSpPr>
            <p:spPr bwMode="auto">
              <a:xfrm>
                <a:off x="-4392613" y="5599113"/>
                <a:ext cx="1179513" cy="76200"/>
              </a:xfrm>
              <a:custGeom>
                <a:avLst/>
                <a:gdLst>
                  <a:gd name="T0" fmla="*/ 434 w 434"/>
                  <a:gd name="T1" fmla="*/ 22 h 28"/>
                  <a:gd name="T2" fmla="*/ 426 w 434"/>
                  <a:gd name="T3" fmla="*/ 28 h 28"/>
                  <a:gd name="T4" fmla="*/ 8 w 434"/>
                  <a:gd name="T5" fmla="*/ 28 h 28"/>
                  <a:gd name="T6" fmla="*/ 0 w 434"/>
                  <a:gd name="T7" fmla="*/ 22 h 28"/>
                  <a:gd name="T8" fmla="*/ 0 w 434"/>
                  <a:gd name="T9" fmla="*/ 6 h 28"/>
                  <a:gd name="T10" fmla="*/ 8 w 434"/>
                  <a:gd name="T11" fmla="*/ 0 h 28"/>
                  <a:gd name="T12" fmla="*/ 426 w 434"/>
                  <a:gd name="T13" fmla="*/ 0 h 28"/>
                  <a:gd name="T14" fmla="*/ 434 w 434"/>
                  <a:gd name="T15" fmla="*/ 6 h 28"/>
                  <a:gd name="T16" fmla="*/ 434 w 434"/>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8">
                    <a:moveTo>
                      <a:pt x="434" y="22"/>
                    </a:moveTo>
                    <a:cubicBezTo>
                      <a:pt x="434" y="25"/>
                      <a:pt x="430" y="28"/>
                      <a:pt x="426" y="28"/>
                    </a:cubicBezTo>
                    <a:cubicBezTo>
                      <a:pt x="8" y="28"/>
                      <a:pt x="8" y="28"/>
                      <a:pt x="8" y="28"/>
                    </a:cubicBezTo>
                    <a:cubicBezTo>
                      <a:pt x="4" y="28"/>
                      <a:pt x="0" y="25"/>
                      <a:pt x="0" y="22"/>
                    </a:cubicBezTo>
                    <a:cubicBezTo>
                      <a:pt x="0" y="6"/>
                      <a:pt x="0" y="6"/>
                      <a:pt x="0" y="6"/>
                    </a:cubicBezTo>
                    <a:cubicBezTo>
                      <a:pt x="0" y="3"/>
                      <a:pt x="4" y="0"/>
                      <a:pt x="8" y="0"/>
                    </a:cubicBezTo>
                    <a:cubicBezTo>
                      <a:pt x="426" y="0"/>
                      <a:pt x="426" y="0"/>
                      <a:pt x="426" y="0"/>
                    </a:cubicBezTo>
                    <a:cubicBezTo>
                      <a:pt x="430" y="0"/>
                      <a:pt x="434" y="3"/>
                      <a:pt x="434" y="6"/>
                    </a:cubicBezTo>
                    <a:lnTo>
                      <a:pt x="43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0"/>
              <p:cNvSpPr>
                <a:spLocks/>
              </p:cNvSpPr>
              <p:nvPr/>
            </p:nvSpPr>
            <p:spPr bwMode="auto">
              <a:xfrm>
                <a:off x="-4392613" y="5213351"/>
                <a:ext cx="236538" cy="333375"/>
              </a:xfrm>
              <a:custGeom>
                <a:avLst/>
                <a:gdLst>
                  <a:gd name="T0" fmla="*/ 87 w 87"/>
                  <a:gd name="T1" fmla="*/ 116 h 123"/>
                  <a:gd name="T2" fmla="*/ 78 w 87"/>
                  <a:gd name="T3" fmla="*/ 123 h 123"/>
                  <a:gd name="T4" fmla="*/ 9 w 87"/>
                  <a:gd name="T5" fmla="*/ 123 h 123"/>
                  <a:gd name="T6" fmla="*/ 0 w 87"/>
                  <a:gd name="T7" fmla="*/ 116 h 123"/>
                  <a:gd name="T8" fmla="*/ 0 w 87"/>
                  <a:gd name="T9" fmla="*/ 6 h 123"/>
                  <a:gd name="T10" fmla="*/ 9 w 87"/>
                  <a:gd name="T11" fmla="*/ 0 h 123"/>
                  <a:gd name="T12" fmla="*/ 78 w 87"/>
                  <a:gd name="T13" fmla="*/ 0 h 123"/>
                  <a:gd name="T14" fmla="*/ 87 w 87"/>
                  <a:gd name="T15" fmla="*/ 6 h 123"/>
                  <a:gd name="T16" fmla="*/ 87 w 87"/>
                  <a:gd name="T1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23">
                    <a:moveTo>
                      <a:pt x="87" y="116"/>
                    </a:moveTo>
                    <a:cubicBezTo>
                      <a:pt x="87" y="120"/>
                      <a:pt x="83" y="123"/>
                      <a:pt x="78" y="123"/>
                    </a:cubicBezTo>
                    <a:cubicBezTo>
                      <a:pt x="9" y="123"/>
                      <a:pt x="9" y="123"/>
                      <a:pt x="9" y="123"/>
                    </a:cubicBezTo>
                    <a:cubicBezTo>
                      <a:pt x="4" y="123"/>
                      <a:pt x="0" y="120"/>
                      <a:pt x="0" y="116"/>
                    </a:cubicBezTo>
                    <a:cubicBezTo>
                      <a:pt x="0" y="6"/>
                      <a:pt x="0" y="6"/>
                      <a:pt x="0" y="6"/>
                    </a:cubicBezTo>
                    <a:cubicBezTo>
                      <a:pt x="0" y="3"/>
                      <a:pt x="4" y="0"/>
                      <a:pt x="9" y="0"/>
                    </a:cubicBezTo>
                    <a:cubicBezTo>
                      <a:pt x="78" y="0"/>
                      <a:pt x="78" y="0"/>
                      <a:pt x="78" y="0"/>
                    </a:cubicBezTo>
                    <a:cubicBezTo>
                      <a:pt x="83" y="0"/>
                      <a:pt x="87" y="3"/>
                      <a:pt x="87" y="6"/>
                    </a:cubicBezTo>
                    <a:lnTo>
                      <a:pt x="8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1"/>
              <p:cNvSpPr>
                <a:spLocks/>
              </p:cNvSpPr>
              <p:nvPr/>
            </p:nvSpPr>
            <p:spPr bwMode="auto">
              <a:xfrm>
                <a:off x="-4090988" y="5037138"/>
                <a:ext cx="233363" cy="509588"/>
              </a:xfrm>
              <a:custGeom>
                <a:avLst/>
                <a:gdLst>
                  <a:gd name="T0" fmla="*/ 86 w 86"/>
                  <a:gd name="T1" fmla="*/ 178 h 188"/>
                  <a:gd name="T2" fmla="*/ 77 w 86"/>
                  <a:gd name="T3" fmla="*/ 188 h 188"/>
                  <a:gd name="T4" fmla="*/ 9 w 86"/>
                  <a:gd name="T5" fmla="*/ 188 h 188"/>
                  <a:gd name="T6" fmla="*/ 0 w 86"/>
                  <a:gd name="T7" fmla="*/ 178 h 188"/>
                  <a:gd name="T8" fmla="*/ 0 w 86"/>
                  <a:gd name="T9" fmla="*/ 9 h 188"/>
                  <a:gd name="T10" fmla="*/ 9 w 86"/>
                  <a:gd name="T11" fmla="*/ 0 h 188"/>
                  <a:gd name="T12" fmla="*/ 77 w 86"/>
                  <a:gd name="T13" fmla="*/ 0 h 188"/>
                  <a:gd name="T14" fmla="*/ 86 w 86"/>
                  <a:gd name="T15" fmla="*/ 9 h 188"/>
                  <a:gd name="T16" fmla="*/ 86 w 8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88">
                    <a:moveTo>
                      <a:pt x="86" y="178"/>
                    </a:moveTo>
                    <a:cubicBezTo>
                      <a:pt x="86" y="184"/>
                      <a:pt x="82" y="188"/>
                      <a:pt x="77" y="188"/>
                    </a:cubicBezTo>
                    <a:cubicBezTo>
                      <a:pt x="9" y="188"/>
                      <a:pt x="9" y="188"/>
                      <a:pt x="9" y="188"/>
                    </a:cubicBezTo>
                    <a:cubicBezTo>
                      <a:pt x="4" y="188"/>
                      <a:pt x="0" y="184"/>
                      <a:pt x="0" y="178"/>
                    </a:cubicBezTo>
                    <a:cubicBezTo>
                      <a:pt x="0" y="9"/>
                      <a:pt x="0" y="9"/>
                      <a:pt x="0" y="9"/>
                    </a:cubicBezTo>
                    <a:cubicBezTo>
                      <a:pt x="0" y="4"/>
                      <a:pt x="4" y="0"/>
                      <a:pt x="9" y="0"/>
                    </a:cubicBezTo>
                    <a:cubicBezTo>
                      <a:pt x="77" y="0"/>
                      <a:pt x="77" y="0"/>
                      <a:pt x="77" y="0"/>
                    </a:cubicBezTo>
                    <a:cubicBezTo>
                      <a:pt x="82" y="0"/>
                      <a:pt x="86" y="4"/>
                      <a:pt x="86" y="9"/>
                    </a:cubicBezTo>
                    <a:lnTo>
                      <a:pt x="8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2"/>
              <p:cNvSpPr>
                <a:spLocks/>
              </p:cNvSpPr>
              <p:nvPr/>
            </p:nvSpPr>
            <p:spPr bwMode="auto">
              <a:xfrm>
                <a:off x="-3775075" y="4878388"/>
                <a:ext cx="236538" cy="668338"/>
              </a:xfrm>
              <a:custGeom>
                <a:avLst/>
                <a:gdLst>
                  <a:gd name="T0" fmla="*/ 87 w 87"/>
                  <a:gd name="T1" fmla="*/ 237 h 246"/>
                  <a:gd name="T2" fmla="*/ 78 w 87"/>
                  <a:gd name="T3" fmla="*/ 246 h 246"/>
                  <a:gd name="T4" fmla="*/ 10 w 87"/>
                  <a:gd name="T5" fmla="*/ 246 h 246"/>
                  <a:gd name="T6" fmla="*/ 0 w 87"/>
                  <a:gd name="T7" fmla="*/ 237 h 246"/>
                  <a:gd name="T8" fmla="*/ 0 w 87"/>
                  <a:gd name="T9" fmla="*/ 9 h 246"/>
                  <a:gd name="T10" fmla="*/ 10 w 87"/>
                  <a:gd name="T11" fmla="*/ 0 h 246"/>
                  <a:gd name="T12" fmla="*/ 78 w 87"/>
                  <a:gd name="T13" fmla="*/ 0 h 246"/>
                  <a:gd name="T14" fmla="*/ 87 w 87"/>
                  <a:gd name="T15" fmla="*/ 9 h 246"/>
                  <a:gd name="T16" fmla="*/ 87 w 87"/>
                  <a:gd name="T17" fmla="*/ 23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6">
                    <a:moveTo>
                      <a:pt x="87" y="237"/>
                    </a:moveTo>
                    <a:cubicBezTo>
                      <a:pt x="87" y="244"/>
                      <a:pt x="83" y="246"/>
                      <a:pt x="78" y="246"/>
                    </a:cubicBezTo>
                    <a:cubicBezTo>
                      <a:pt x="10" y="246"/>
                      <a:pt x="10" y="246"/>
                      <a:pt x="10" y="246"/>
                    </a:cubicBezTo>
                    <a:cubicBezTo>
                      <a:pt x="4" y="246"/>
                      <a:pt x="0" y="244"/>
                      <a:pt x="0" y="237"/>
                    </a:cubicBezTo>
                    <a:cubicBezTo>
                      <a:pt x="0" y="9"/>
                      <a:pt x="0" y="9"/>
                      <a:pt x="0" y="9"/>
                    </a:cubicBezTo>
                    <a:cubicBezTo>
                      <a:pt x="0" y="2"/>
                      <a:pt x="4" y="0"/>
                      <a:pt x="10" y="0"/>
                    </a:cubicBezTo>
                    <a:cubicBezTo>
                      <a:pt x="78" y="0"/>
                      <a:pt x="78" y="0"/>
                      <a:pt x="78" y="0"/>
                    </a:cubicBezTo>
                    <a:cubicBezTo>
                      <a:pt x="83" y="0"/>
                      <a:pt x="87" y="2"/>
                      <a:pt x="87" y="9"/>
                    </a:cubicBezTo>
                    <a:lnTo>
                      <a:pt x="8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3"/>
              <p:cNvSpPr>
                <a:spLocks/>
              </p:cNvSpPr>
              <p:nvPr/>
            </p:nvSpPr>
            <p:spPr bwMode="auto">
              <a:xfrm>
                <a:off x="-3449638" y="4479926"/>
                <a:ext cx="236538" cy="1065213"/>
              </a:xfrm>
              <a:custGeom>
                <a:avLst/>
                <a:gdLst>
                  <a:gd name="T0" fmla="*/ 87 w 87"/>
                  <a:gd name="T1" fmla="*/ 381 h 392"/>
                  <a:gd name="T2" fmla="*/ 78 w 87"/>
                  <a:gd name="T3" fmla="*/ 392 h 392"/>
                  <a:gd name="T4" fmla="*/ 9 w 87"/>
                  <a:gd name="T5" fmla="*/ 392 h 392"/>
                  <a:gd name="T6" fmla="*/ 0 w 87"/>
                  <a:gd name="T7" fmla="*/ 381 h 392"/>
                  <a:gd name="T8" fmla="*/ 0 w 87"/>
                  <a:gd name="T9" fmla="*/ 11 h 392"/>
                  <a:gd name="T10" fmla="*/ 9 w 87"/>
                  <a:gd name="T11" fmla="*/ 0 h 392"/>
                  <a:gd name="T12" fmla="*/ 78 w 87"/>
                  <a:gd name="T13" fmla="*/ 0 h 392"/>
                  <a:gd name="T14" fmla="*/ 87 w 87"/>
                  <a:gd name="T15" fmla="*/ 11 h 392"/>
                  <a:gd name="T16" fmla="*/ 87 w 87"/>
                  <a:gd name="T17" fmla="*/ 38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92">
                    <a:moveTo>
                      <a:pt x="87" y="381"/>
                    </a:moveTo>
                    <a:cubicBezTo>
                      <a:pt x="87" y="392"/>
                      <a:pt x="83" y="392"/>
                      <a:pt x="78" y="392"/>
                    </a:cubicBezTo>
                    <a:cubicBezTo>
                      <a:pt x="9" y="392"/>
                      <a:pt x="9" y="392"/>
                      <a:pt x="9" y="392"/>
                    </a:cubicBezTo>
                    <a:cubicBezTo>
                      <a:pt x="4" y="392"/>
                      <a:pt x="0" y="392"/>
                      <a:pt x="0" y="381"/>
                    </a:cubicBezTo>
                    <a:cubicBezTo>
                      <a:pt x="0" y="11"/>
                      <a:pt x="0" y="11"/>
                      <a:pt x="0" y="11"/>
                    </a:cubicBezTo>
                    <a:cubicBezTo>
                      <a:pt x="0" y="0"/>
                      <a:pt x="4" y="0"/>
                      <a:pt x="9" y="0"/>
                    </a:cubicBezTo>
                    <a:cubicBezTo>
                      <a:pt x="78" y="0"/>
                      <a:pt x="78" y="0"/>
                      <a:pt x="78" y="0"/>
                    </a:cubicBezTo>
                    <a:cubicBezTo>
                      <a:pt x="83" y="0"/>
                      <a:pt x="87" y="0"/>
                      <a:pt x="87" y="11"/>
                    </a:cubicBezTo>
                    <a:lnTo>
                      <a:pt x="87" y="3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4"/>
              <p:cNvSpPr>
                <a:spLocks/>
              </p:cNvSpPr>
              <p:nvPr/>
            </p:nvSpPr>
            <p:spPr bwMode="auto">
              <a:xfrm>
                <a:off x="-4379913" y="4090988"/>
                <a:ext cx="1050925" cy="955675"/>
              </a:xfrm>
              <a:custGeom>
                <a:avLst/>
                <a:gdLst>
                  <a:gd name="T0" fmla="*/ 386 w 386"/>
                  <a:gd name="T1" fmla="*/ 70 h 352"/>
                  <a:gd name="T2" fmla="*/ 329 w 386"/>
                  <a:gd name="T3" fmla="*/ 0 h 352"/>
                  <a:gd name="T4" fmla="*/ 263 w 386"/>
                  <a:gd name="T5" fmla="*/ 70 h 352"/>
                  <a:gd name="T6" fmla="*/ 313 w 386"/>
                  <a:gd name="T7" fmla="*/ 70 h 352"/>
                  <a:gd name="T8" fmla="*/ 0 w 386"/>
                  <a:gd name="T9" fmla="*/ 321 h 352"/>
                  <a:gd name="T10" fmla="*/ 336 w 386"/>
                  <a:gd name="T11" fmla="*/ 70 h 352"/>
                  <a:gd name="T12" fmla="*/ 386 w 386"/>
                  <a:gd name="T13" fmla="*/ 70 h 352"/>
                </a:gdLst>
                <a:ahLst/>
                <a:cxnLst>
                  <a:cxn ang="0">
                    <a:pos x="T0" y="T1"/>
                  </a:cxn>
                  <a:cxn ang="0">
                    <a:pos x="T2" y="T3"/>
                  </a:cxn>
                  <a:cxn ang="0">
                    <a:pos x="T4" y="T5"/>
                  </a:cxn>
                  <a:cxn ang="0">
                    <a:pos x="T6" y="T7"/>
                  </a:cxn>
                  <a:cxn ang="0">
                    <a:pos x="T8" y="T9"/>
                  </a:cxn>
                  <a:cxn ang="0">
                    <a:pos x="T10" y="T11"/>
                  </a:cxn>
                  <a:cxn ang="0">
                    <a:pos x="T12" y="T13"/>
                  </a:cxn>
                </a:cxnLst>
                <a:rect l="0" t="0" r="r" b="b"/>
                <a:pathLst>
                  <a:path w="386" h="352">
                    <a:moveTo>
                      <a:pt x="386" y="70"/>
                    </a:moveTo>
                    <a:cubicBezTo>
                      <a:pt x="329" y="0"/>
                      <a:pt x="329" y="0"/>
                      <a:pt x="329" y="0"/>
                    </a:cubicBezTo>
                    <a:cubicBezTo>
                      <a:pt x="263" y="70"/>
                      <a:pt x="263" y="70"/>
                      <a:pt x="263" y="70"/>
                    </a:cubicBezTo>
                    <a:cubicBezTo>
                      <a:pt x="313" y="70"/>
                      <a:pt x="313" y="70"/>
                      <a:pt x="313" y="70"/>
                    </a:cubicBezTo>
                    <a:cubicBezTo>
                      <a:pt x="302" y="122"/>
                      <a:pt x="246" y="296"/>
                      <a:pt x="0" y="321"/>
                    </a:cubicBezTo>
                    <a:cubicBezTo>
                      <a:pt x="0" y="321"/>
                      <a:pt x="286" y="352"/>
                      <a:pt x="336" y="70"/>
                    </a:cubicBezTo>
                    <a:lnTo>
                      <a:pt x="38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88" name="直接连接符 8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755871" y="641013"/>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基本流程</a:t>
            </a:r>
            <a:endParaRPr lang="zh-CN" altLang="en-US" sz="2000" dirty="0">
              <a:solidFill>
                <a:srgbClr val="45D8FF"/>
              </a:solidFill>
              <a:effectLst>
                <a:outerShdw blurRad="101600" algn="ctr" rotWithShape="0">
                  <a:srgbClr val="45D8FF">
                    <a:alpha val="90000"/>
                  </a:srgbClr>
                </a:outerShdw>
              </a:effectLst>
            </a:endParaRPr>
          </a:p>
        </p:txBody>
      </p:sp>
      <p:sp>
        <p:nvSpPr>
          <p:cNvPr id="9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92" name="直接连接符 9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0034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fltVal val="0.5"/>
                                          </p:val>
                                        </p:tav>
                                        <p:tav tm="100000">
                                          <p:val>
                                            <p:strVal val="#ppt_x"/>
                                          </p:val>
                                        </p:tav>
                                      </p:tavLst>
                                    </p:anim>
                                    <p:anim calcmode="lin" valueType="num">
                                      <p:cBhvr>
                                        <p:cTn id="29" dur="500" fill="hold"/>
                                        <p:tgtEl>
                                          <p:spTgt spid="14"/>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fltVal val="0.5"/>
                                          </p:val>
                                        </p:tav>
                                        <p:tav tm="100000">
                                          <p:val>
                                            <p:strVal val="#ppt_x"/>
                                          </p:val>
                                        </p:tav>
                                      </p:tavLst>
                                    </p:anim>
                                    <p:anim calcmode="lin" valueType="num">
                                      <p:cBhvr>
                                        <p:cTn id="38"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anim calcmode="lin" valueType="num">
                                      <p:cBhvr>
                                        <p:cTn id="46" dur="500" fill="hold"/>
                                        <p:tgtEl>
                                          <p:spTgt spid="4"/>
                                        </p:tgtEl>
                                        <p:attrNameLst>
                                          <p:attrName>ppt_x</p:attrName>
                                        </p:attrNameLst>
                                      </p:cBhvr>
                                      <p:tavLst>
                                        <p:tav tm="0">
                                          <p:val>
                                            <p:fltVal val="0.5"/>
                                          </p:val>
                                        </p:tav>
                                        <p:tav tm="100000">
                                          <p:val>
                                            <p:strVal val="#ppt_x"/>
                                          </p:val>
                                        </p:tav>
                                      </p:tavLst>
                                    </p:anim>
                                    <p:anim calcmode="lin" valueType="num">
                                      <p:cBhvr>
                                        <p:cTn id="47"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anim calcmode="lin" valueType="num">
                                      <p:cBhvr>
                                        <p:cTn id="55" dur="500" fill="hold"/>
                                        <p:tgtEl>
                                          <p:spTgt spid="12"/>
                                        </p:tgtEl>
                                        <p:attrNameLst>
                                          <p:attrName>ppt_x</p:attrName>
                                        </p:attrNameLst>
                                      </p:cBhvr>
                                      <p:tavLst>
                                        <p:tav tm="0">
                                          <p:val>
                                            <p:fltVal val="0.5"/>
                                          </p:val>
                                        </p:tav>
                                        <p:tav tm="100000">
                                          <p:val>
                                            <p:strVal val="#ppt_x"/>
                                          </p:val>
                                        </p:tav>
                                      </p:tavLst>
                                    </p:anim>
                                    <p:anim calcmode="lin" valueType="num">
                                      <p:cBhvr>
                                        <p:cTn id="56"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p:cTn id="61" dur="300" fill="hold"/>
                                        <p:tgtEl>
                                          <p:spTgt spid="27"/>
                                        </p:tgtEl>
                                        <p:attrNameLst>
                                          <p:attrName>ppt_w</p:attrName>
                                        </p:attrNameLst>
                                      </p:cBhvr>
                                      <p:tavLst>
                                        <p:tav tm="0">
                                          <p:val>
                                            <p:fltVal val="0"/>
                                          </p:val>
                                        </p:tav>
                                        <p:tav tm="100000">
                                          <p:val>
                                            <p:strVal val="#ppt_w"/>
                                          </p:val>
                                        </p:tav>
                                      </p:tavLst>
                                    </p:anim>
                                    <p:anim calcmode="lin" valueType="num">
                                      <p:cBhvr>
                                        <p:cTn id="62" dur="300" fill="hold"/>
                                        <p:tgtEl>
                                          <p:spTgt spid="27"/>
                                        </p:tgtEl>
                                        <p:attrNameLst>
                                          <p:attrName>ppt_h</p:attrName>
                                        </p:attrNameLst>
                                      </p:cBhvr>
                                      <p:tavLst>
                                        <p:tav tm="0">
                                          <p:val>
                                            <p:fltVal val="0"/>
                                          </p:val>
                                        </p:tav>
                                        <p:tav tm="100000">
                                          <p:val>
                                            <p:strVal val="#ppt_h"/>
                                          </p:val>
                                        </p:tav>
                                      </p:tavLst>
                                    </p:anim>
                                    <p:animEffect transition="in" filter="fade">
                                      <p:cBhvr>
                                        <p:cTn id="63" dur="3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iterate type="lt">
                                    <p:tmPct val="10000"/>
                                  </p:iterate>
                                  <p:childTnLst>
                                    <p:set>
                                      <p:cBhvr>
                                        <p:cTn id="67" dur="1" fill="hold">
                                          <p:stCondLst>
                                            <p:cond delay="0"/>
                                          </p:stCondLst>
                                        </p:cTn>
                                        <p:tgtEl>
                                          <p:spTgt spid="28"/>
                                        </p:tgtEl>
                                        <p:attrNameLst>
                                          <p:attrName>style.visibility</p:attrName>
                                        </p:attrNameLst>
                                      </p:cBhvr>
                                      <p:to>
                                        <p:strVal val="visible"/>
                                      </p:to>
                                    </p:set>
                                    <p:anim calcmode="lin" valueType="num">
                                      <p:cBhvr>
                                        <p:cTn id="68" dur="300" fill="hold"/>
                                        <p:tgtEl>
                                          <p:spTgt spid="28"/>
                                        </p:tgtEl>
                                        <p:attrNameLst>
                                          <p:attrName>ppt_w</p:attrName>
                                        </p:attrNameLst>
                                      </p:cBhvr>
                                      <p:tavLst>
                                        <p:tav tm="0">
                                          <p:val>
                                            <p:fltVal val="0"/>
                                          </p:val>
                                        </p:tav>
                                        <p:tav tm="100000">
                                          <p:val>
                                            <p:strVal val="#ppt_w"/>
                                          </p:val>
                                        </p:tav>
                                      </p:tavLst>
                                    </p:anim>
                                    <p:anim calcmode="lin" valueType="num">
                                      <p:cBhvr>
                                        <p:cTn id="69" dur="300" fill="hold"/>
                                        <p:tgtEl>
                                          <p:spTgt spid="28"/>
                                        </p:tgtEl>
                                        <p:attrNameLst>
                                          <p:attrName>ppt_h</p:attrName>
                                        </p:attrNameLst>
                                      </p:cBhvr>
                                      <p:tavLst>
                                        <p:tav tm="0">
                                          <p:val>
                                            <p:fltVal val="0"/>
                                          </p:val>
                                        </p:tav>
                                        <p:tav tm="100000">
                                          <p:val>
                                            <p:strVal val="#ppt_h"/>
                                          </p:val>
                                        </p:tav>
                                      </p:tavLst>
                                    </p:anim>
                                    <p:animEffect transition="in" filter="fade">
                                      <p:cBhvr>
                                        <p:cTn id="70" dur="3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iterate type="lt">
                                    <p:tmPct val="10000"/>
                                  </p:iterate>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Effect transition="in" filter="fade">
                                      <p:cBhvr>
                                        <p:cTn id="77" dur="3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iterate type="lt">
                                    <p:tmPct val="10000"/>
                                  </p:iterate>
                                  <p:childTnLst>
                                    <p:set>
                                      <p:cBhvr>
                                        <p:cTn id="81" dur="1" fill="hold">
                                          <p:stCondLst>
                                            <p:cond delay="0"/>
                                          </p:stCondLst>
                                        </p:cTn>
                                        <p:tgtEl>
                                          <p:spTgt spid="19"/>
                                        </p:tgtEl>
                                        <p:attrNameLst>
                                          <p:attrName>style.visibility</p:attrName>
                                        </p:attrNameLst>
                                      </p:cBhvr>
                                      <p:to>
                                        <p:strVal val="visible"/>
                                      </p:to>
                                    </p:set>
                                    <p:anim calcmode="lin" valueType="num">
                                      <p:cBhvr>
                                        <p:cTn id="82" dur="300" fill="hold"/>
                                        <p:tgtEl>
                                          <p:spTgt spid="19"/>
                                        </p:tgtEl>
                                        <p:attrNameLst>
                                          <p:attrName>ppt_w</p:attrName>
                                        </p:attrNameLst>
                                      </p:cBhvr>
                                      <p:tavLst>
                                        <p:tav tm="0">
                                          <p:val>
                                            <p:fltVal val="0"/>
                                          </p:val>
                                        </p:tav>
                                        <p:tav tm="100000">
                                          <p:val>
                                            <p:strVal val="#ppt_w"/>
                                          </p:val>
                                        </p:tav>
                                      </p:tavLst>
                                    </p:anim>
                                    <p:anim calcmode="lin" valueType="num">
                                      <p:cBhvr>
                                        <p:cTn id="83" dur="300" fill="hold"/>
                                        <p:tgtEl>
                                          <p:spTgt spid="19"/>
                                        </p:tgtEl>
                                        <p:attrNameLst>
                                          <p:attrName>ppt_h</p:attrName>
                                        </p:attrNameLst>
                                      </p:cBhvr>
                                      <p:tavLst>
                                        <p:tav tm="0">
                                          <p:val>
                                            <p:fltVal val="0"/>
                                          </p:val>
                                        </p:tav>
                                        <p:tav tm="100000">
                                          <p:val>
                                            <p:strVal val="#ppt_h"/>
                                          </p:val>
                                        </p:tav>
                                      </p:tavLst>
                                    </p:anim>
                                    <p:animEffect transition="in" filter="fade">
                                      <p:cBhvr>
                                        <p:cTn id="84" dur="3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300" fill="hold"/>
                                        <p:tgtEl>
                                          <p:spTgt spid="29"/>
                                        </p:tgtEl>
                                        <p:attrNameLst>
                                          <p:attrName>ppt_w</p:attrName>
                                        </p:attrNameLst>
                                      </p:cBhvr>
                                      <p:tavLst>
                                        <p:tav tm="0">
                                          <p:val>
                                            <p:fltVal val="0"/>
                                          </p:val>
                                        </p:tav>
                                        <p:tav tm="100000">
                                          <p:val>
                                            <p:strVal val="#ppt_w"/>
                                          </p:val>
                                        </p:tav>
                                      </p:tavLst>
                                    </p:anim>
                                    <p:anim calcmode="lin" valueType="num">
                                      <p:cBhvr>
                                        <p:cTn id="90" dur="300" fill="hold"/>
                                        <p:tgtEl>
                                          <p:spTgt spid="29"/>
                                        </p:tgtEl>
                                        <p:attrNameLst>
                                          <p:attrName>ppt_h</p:attrName>
                                        </p:attrNameLst>
                                      </p:cBhvr>
                                      <p:tavLst>
                                        <p:tav tm="0">
                                          <p:val>
                                            <p:fltVal val="0"/>
                                          </p:val>
                                        </p:tav>
                                        <p:tav tm="100000">
                                          <p:val>
                                            <p:strVal val="#ppt_h"/>
                                          </p:val>
                                        </p:tav>
                                      </p:tavLst>
                                    </p:anim>
                                    <p:animEffect transition="in" filter="fade">
                                      <p:cBhvr>
                                        <p:cTn id="91" dur="3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iterate type="lt">
                                    <p:tmPct val="10000"/>
                                  </p:iterate>
                                  <p:childTnLst>
                                    <p:set>
                                      <p:cBhvr>
                                        <p:cTn id="95" dur="1" fill="hold">
                                          <p:stCondLst>
                                            <p:cond delay="0"/>
                                          </p:stCondLst>
                                        </p:cTn>
                                        <p:tgtEl>
                                          <p:spTgt spid="30"/>
                                        </p:tgtEl>
                                        <p:attrNameLst>
                                          <p:attrName>style.visibility</p:attrName>
                                        </p:attrNameLst>
                                      </p:cBhvr>
                                      <p:to>
                                        <p:strVal val="visible"/>
                                      </p:to>
                                    </p:set>
                                    <p:anim calcmode="lin" valueType="num">
                                      <p:cBhvr>
                                        <p:cTn id="96" dur="300" fill="hold"/>
                                        <p:tgtEl>
                                          <p:spTgt spid="30"/>
                                        </p:tgtEl>
                                        <p:attrNameLst>
                                          <p:attrName>ppt_w</p:attrName>
                                        </p:attrNameLst>
                                      </p:cBhvr>
                                      <p:tavLst>
                                        <p:tav tm="0">
                                          <p:val>
                                            <p:fltVal val="0"/>
                                          </p:val>
                                        </p:tav>
                                        <p:tav tm="100000">
                                          <p:val>
                                            <p:strVal val="#ppt_w"/>
                                          </p:val>
                                        </p:tav>
                                      </p:tavLst>
                                    </p:anim>
                                    <p:anim calcmode="lin" valueType="num">
                                      <p:cBhvr>
                                        <p:cTn id="97" dur="300" fill="hold"/>
                                        <p:tgtEl>
                                          <p:spTgt spid="30"/>
                                        </p:tgtEl>
                                        <p:attrNameLst>
                                          <p:attrName>ppt_h</p:attrName>
                                        </p:attrNameLst>
                                      </p:cBhvr>
                                      <p:tavLst>
                                        <p:tav tm="0">
                                          <p:val>
                                            <p:fltVal val="0"/>
                                          </p:val>
                                        </p:tav>
                                        <p:tav tm="100000">
                                          <p:val>
                                            <p:strVal val="#ppt_h"/>
                                          </p:val>
                                        </p:tav>
                                      </p:tavLst>
                                    </p:anim>
                                    <p:animEffect transition="in" filter="fade">
                                      <p:cBhvr>
                                        <p:cTn id="98" dur="3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iterate type="lt">
                                    <p:tmPct val="10000"/>
                                  </p:iterate>
                                  <p:childTnLst>
                                    <p:set>
                                      <p:cBhvr>
                                        <p:cTn id="102" dur="1" fill="hold">
                                          <p:stCondLst>
                                            <p:cond delay="0"/>
                                          </p:stCondLst>
                                        </p:cTn>
                                        <p:tgtEl>
                                          <p:spTgt spid="20"/>
                                        </p:tgtEl>
                                        <p:attrNameLst>
                                          <p:attrName>style.visibility</p:attrName>
                                        </p:attrNameLst>
                                      </p:cBhvr>
                                      <p:to>
                                        <p:strVal val="visible"/>
                                      </p:to>
                                    </p:set>
                                    <p:anim calcmode="lin" valueType="num">
                                      <p:cBhvr>
                                        <p:cTn id="103" dur="300" fill="hold"/>
                                        <p:tgtEl>
                                          <p:spTgt spid="20"/>
                                        </p:tgtEl>
                                        <p:attrNameLst>
                                          <p:attrName>ppt_w</p:attrName>
                                        </p:attrNameLst>
                                      </p:cBhvr>
                                      <p:tavLst>
                                        <p:tav tm="0">
                                          <p:val>
                                            <p:fltVal val="0"/>
                                          </p:val>
                                        </p:tav>
                                        <p:tav tm="100000">
                                          <p:val>
                                            <p:strVal val="#ppt_w"/>
                                          </p:val>
                                        </p:tav>
                                      </p:tavLst>
                                    </p:anim>
                                    <p:anim calcmode="lin" valueType="num">
                                      <p:cBhvr>
                                        <p:cTn id="104" dur="300" fill="hold"/>
                                        <p:tgtEl>
                                          <p:spTgt spid="20"/>
                                        </p:tgtEl>
                                        <p:attrNameLst>
                                          <p:attrName>ppt_h</p:attrName>
                                        </p:attrNameLst>
                                      </p:cBhvr>
                                      <p:tavLst>
                                        <p:tav tm="0">
                                          <p:val>
                                            <p:fltVal val="0"/>
                                          </p:val>
                                        </p:tav>
                                        <p:tav tm="100000">
                                          <p:val>
                                            <p:strVal val="#ppt_h"/>
                                          </p:val>
                                        </p:tav>
                                      </p:tavLst>
                                    </p:anim>
                                    <p:animEffect transition="in" filter="fade">
                                      <p:cBhvr>
                                        <p:cTn id="105" dur="3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iterate type="lt">
                                    <p:tmPct val="10000"/>
                                  </p:iterate>
                                  <p:childTnLst>
                                    <p:set>
                                      <p:cBhvr>
                                        <p:cTn id="109" dur="1" fill="hold">
                                          <p:stCondLst>
                                            <p:cond delay="0"/>
                                          </p:stCondLst>
                                        </p:cTn>
                                        <p:tgtEl>
                                          <p:spTgt spid="22"/>
                                        </p:tgtEl>
                                        <p:attrNameLst>
                                          <p:attrName>style.visibility</p:attrName>
                                        </p:attrNameLst>
                                      </p:cBhvr>
                                      <p:to>
                                        <p:strVal val="visible"/>
                                      </p:to>
                                    </p:set>
                                    <p:anim calcmode="lin" valueType="num">
                                      <p:cBhvr>
                                        <p:cTn id="110" dur="300" fill="hold"/>
                                        <p:tgtEl>
                                          <p:spTgt spid="22"/>
                                        </p:tgtEl>
                                        <p:attrNameLst>
                                          <p:attrName>ppt_w</p:attrName>
                                        </p:attrNameLst>
                                      </p:cBhvr>
                                      <p:tavLst>
                                        <p:tav tm="0">
                                          <p:val>
                                            <p:fltVal val="0"/>
                                          </p:val>
                                        </p:tav>
                                        <p:tav tm="100000">
                                          <p:val>
                                            <p:strVal val="#ppt_w"/>
                                          </p:val>
                                        </p:tav>
                                      </p:tavLst>
                                    </p:anim>
                                    <p:anim calcmode="lin" valueType="num">
                                      <p:cBhvr>
                                        <p:cTn id="111" dur="300" fill="hold"/>
                                        <p:tgtEl>
                                          <p:spTgt spid="22"/>
                                        </p:tgtEl>
                                        <p:attrNameLst>
                                          <p:attrName>ppt_h</p:attrName>
                                        </p:attrNameLst>
                                      </p:cBhvr>
                                      <p:tavLst>
                                        <p:tav tm="0">
                                          <p:val>
                                            <p:fltVal val="0"/>
                                          </p:val>
                                        </p:tav>
                                        <p:tav tm="100000">
                                          <p:val>
                                            <p:strVal val="#ppt_h"/>
                                          </p:val>
                                        </p:tav>
                                      </p:tavLst>
                                    </p:anim>
                                    <p:animEffect transition="in" filter="fade">
                                      <p:cBhvr>
                                        <p:cTn id="112" dur="3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iterate type="lt">
                                    <p:tmPct val="10000"/>
                                  </p:iterate>
                                  <p:childTnLst>
                                    <p:set>
                                      <p:cBhvr>
                                        <p:cTn id="116" dur="1" fill="hold">
                                          <p:stCondLst>
                                            <p:cond delay="0"/>
                                          </p:stCondLst>
                                        </p:cTn>
                                        <p:tgtEl>
                                          <p:spTgt spid="31"/>
                                        </p:tgtEl>
                                        <p:attrNameLst>
                                          <p:attrName>style.visibility</p:attrName>
                                        </p:attrNameLst>
                                      </p:cBhvr>
                                      <p:to>
                                        <p:strVal val="visible"/>
                                      </p:to>
                                    </p:set>
                                    <p:anim calcmode="lin" valueType="num">
                                      <p:cBhvr>
                                        <p:cTn id="117" dur="300" fill="hold"/>
                                        <p:tgtEl>
                                          <p:spTgt spid="31"/>
                                        </p:tgtEl>
                                        <p:attrNameLst>
                                          <p:attrName>ppt_w</p:attrName>
                                        </p:attrNameLst>
                                      </p:cBhvr>
                                      <p:tavLst>
                                        <p:tav tm="0">
                                          <p:val>
                                            <p:fltVal val="0"/>
                                          </p:val>
                                        </p:tav>
                                        <p:tav tm="100000">
                                          <p:val>
                                            <p:strVal val="#ppt_w"/>
                                          </p:val>
                                        </p:tav>
                                      </p:tavLst>
                                    </p:anim>
                                    <p:anim calcmode="lin" valueType="num">
                                      <p:cBhvr>
                                        <p:cTn id="118" dur="300" fill="hold"/>
                                        <p:tgtEl>
                                          <p:spTgt spid="31"/>
                                        </p:tgtEl>
                                        <p:attrNameLst>
                                          <p:attrName>ppt_h</p:attrName>
                                        </p:attrNameLst>
                                      </p:cBhvr>
                                      <p:tavLst>
                                        <p:tav tm="0">
                                          <p:val>
                                            <p:fltVal val="0"/>
                                          </p:val>
                                        </p:tav>
                                        <p:tav tm="100000">
                                          <p:val>
                                            <p:strVal val="#ppt_h"/>
                                          </p:val>
                                        </p:tav>
                                      </p:tavLst>
                                    </p:anim>
                                    <p:animEffect transition="in" filter="fade">
                                      <p:cBhvr>
                                        <p:cTn id="119" dur="3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iterate type="lt">
                                    <p:tmPct val="10000"/>
                                  </p:iterate>
                                  <p:childTnLst>
                                    <p:set>
                                      <p:cBhvr>
                                        <p:cTn id="123" dur="1" fill="hold">
                                          <p:stCondLst>
                                            <p:cond delay="0"/>
                                          </p:stCondLst>
                                        </p:cTn>
                                        <p:tgtEl>
                                          <p:spTgt spid="32"/>
                                        </p:tgtEl>
                                        <p:attrNameLst>
                                          <p:attrName>style.visibility</p:attrName>
                                        </p:attrNameLst>
                                      </p:cBhvr>
                                      <p:to>
                                        <p:strVal val="visible"/>
                                      </p:to>
                                    </p:set>
                                    <p:anim calcmode="lin" valueType="num">
                                      <p:cBhvr>
                                        <p:cTn id="124" dur="300" fill="hold"/>
                                        <p:tgtEl>
                                          <p:spTgt spid="32"/>
                                        </p:tgtEl>
                                        <p:attrNameLst>
                                          <p:attrName>ppt_w</p:attrName>
                                        </p:attrNameLst>
                                      </p:cBhvr>
                                      <p:tavLst>
                                        <p:tav tm="0">
                                          <p:val>
                                            <p:fltVal val="0"/>
                                          </p:val>
                                        </p:tav>
                                        <p:tav tm="100000">
                                          <p:val>
                                            <p:strVal val="#ppt_w"/>
                                          </p:val>
                                        </p:tav>
                                      </p:tavLst>
                                    </p:anim>
                                    <p:anim calcmode="lin" valueType="num">
                                      <p:cBhvr>
                                        <p:cTn id="125" dur="300" fill="hold"/>
                                        <p:tgtEl>
                                          <p:spTgt spid="32"/>
                                        </p:tgtEl>
                                        <p:attrNameLst>
                                          <p:attrName>ppt_h</p:attrName>
                                        </p:attrNameLst>
                                      </p:cBhvr>
                                      <p:tavLst>
                                        <p:tav tm="0">
                                          <p:val>
                                            <p:fltVal val="0"/>
                                          </p:val>
                                        </p:tav>
                                        <p:tav tm="100000">
                                          <p:val>
                                            <p:strVal val="#ppt_h"/>
                                          </p:val>
                                        </p:tav>
                                      </p:tavLst>
                                    </p:anim>
                                    <p:animEffect transition="in" filter="fade">
                                      <p:cBhvr>
                                        <p:cTn id="126" dur="3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iterate type="lt">
                                    <p:tmPct val="10000"/>
                                  </p:iterate>
                                  <p:childTnLst>
                                    <p:set>
                                      <p:cBhvr>
                                        <p:cTn id="130" dur="1" fill="hold">
                                          <p:stCondLst>
                                            <p:cond delay="0"/>
                                          </p:stCondLst>
                                        </p:cTn>
                                        <p:tgtEl>
                                          <p:spTgt spid="25"/>
                                        </p:tgtEl>
                                        <p:attrNameLst>
                                          <p:attrName>style.visibility</p:attrName>
                                        </p:attrNameLst>
                                      </p:cBhvr>
                                      <p:to>
                                        <p:strVal val="visible"/>
                                      </p:to>
                                    </p:set>
                                    <p:anim calcmode="lin" valueType="num">
                                      <p:cBhvr>
                                        <p:cTn id="131" dur="300" fill="hold"/>
                                        <p:tgtEl>
                                          <p:spTgt spid="25"/>
                                        </p:tgtEl>
                                        <p:attrNameLst>
                                          <p:attrName>ppt_w</p:attrName>
                                        </p:attrNameLst>
                                      </p:cBhvr>
                                      <p:tavLst>
                                        <p:tav tm="0">
                                          <p:val>
                                            <p:fltVal val="0"/>
                                          </p:val>
                                        </p:tav>
                                        <p:tav tm="100000">
                                          <p:val>
                                            <p:strVal val="#ppt_w"/>
                                          </p:val>
                                        </p:tav>
                                      </p:tavLst>
                                    </p:anim>
                                    <p:anim calcmode="lin" valueType="num">
                                      <p:cBhvr>
                                        <p:cTn id="132" dur="300" fill="hold"/>
                                        <p:tgtEl>
                                          <p:spTgt spid="25"/>
                                        </p:tgtEl>
                                        <p:attrNameLst>
                                          <p:attrName>ppt_h</p:attrName>
                                        </p:attrNameLst>
                                      </p:cBhvr>
                                      <p:tavLst>
                                        <p:tav tm="0">
                                          <p:val>
                                            <p:fltVal val="0"/>
                                          </p:val>
                                        </p:tav>
                                        <p:tav tm="100000">
                                          <p:val>
                                            <p:strVal val="#ppt_h"/>
                                          </p:val>
                                        </p:tav>
                                      </p:tavLst>
                                    </p:anim>
                                    <p:animEffect transition="in" filter="fade">
                                      <p:cBhvr>
                                        <p:cTn id="133" dur="300"/>
                                        <p:tgtEl>
                                          <p:spTgt spid="25"/>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iterate type="lt">
                                    <p:tmPct val="10000"/>
                                  </p:iterate>
                                  <p:childTnLst>
                                    <p:set>
                                      <p:cBhvr>
                                        <p:cTn id="137" dur="1" fill="hold">
                                          <p:stCondLst>
                                            <p:cond delay="0"/>
                                          </p:stCondLst>
                                        </p:cTn>
                                        <p:tgtEl>
                                          <p:spTgt spid="26"/>
                                        </p:tgtEl>
                                        <p:attrNameLst>
                                          <p:attrName>style.visibility</p:attrName>
                                        </p:attrNameLst>
                                      </p:cBhvr>
                                      <p:to>
                                        <p:strVal val="visible"/>
                                      </p:to>
                                    </p:set>
                                    <p:anim calcmode="lin" valueType="num">
                                      <p:cBhvr>
                                        <p:cTn id="138" dur="300" fill="hold"/>
                                        <p:tgtEl>
                                          <p:spTgt spid="26"/>
                                        </p:tgtEl>
                                        <p:attrNameLst>
                                          <p:attrName>ppt_w</p:attrName>
                                        </p:attrNameLst>
                                      </p:cBhvr>
                                      <p:tavLst>
                                        <p:tav tm="0">
                                          <p:val>
                                            <p:fltVal val="0"/>
                                          </p:val>
                                        </p:tav>
                                        <p:tav tm="100000">
                                          <p:val>
                                            <p:strVal val="#ppt_w"/>
                                          </p:val>
                                        </p:tav>
                                      </p:tavLst>
                                    </p:anim>
                                    <p:anim calcmode="lin" valueType="num">
                                      <p:cBhvr>
                                        <p:cTn id="139" dur="300" fill="hold"/>
                                        <p:tgtEl>
                                          <p:spTgt spid="26"/>
                                        </p:tgtEl>
                                        <p:attrNameLst>
                                          <p:attrName>ppt_h</p:attrName>
                                        </p:attrNameLst>
                                      </p:cBhvr>
                                      <p:tavLst>
                                        <p:tav tm="0">
                                          <p:val>
                                            <p:fltVal val="0"/>
                                          </p:val>
                                        </p:tav>
                                        <p:tav tm="100000">
                                          <p:val>
                                            <p:strVal val="#ppt_h"/>
                                          </p:val>
                                        </p:tav>
                                      </p:tavLst>
                                    </p:anim>
                                    <p:animEffect transition="in" filter="fade">
                                      <p:cBhvr>
                                        <p:cTn id="14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5" grpId="0"/>
      <p:bldP spid="26" grpId="0"/>
      <p:bldP spid="27" grpId="0"/>
      <p:bldP spid="28" grpId="0"/>
      <p:bldP spid="2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359"/>
          <p:cNvSpPr>
            <a:spLocks noChangeShapeType="1"/>
          </p:cNvSpPr>
          <p:nvPr/>
        </p:nvSpPr>
        <p:spPr bwMode="auto">
          <a:xfrm>
            <a:off x="5988050" y="1803400"/>
            <a:ext cx="0" cy="227013"/>
          </a:xfrm>
          <a:prstGeom prst="line">
            <a:avLst/>
          </a:prstGeom>
          <a:noFill/>
          <a:ln w="5">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组合 56"/>
          <p:cNvGrpSpPr>
            <a:grpSpLocks/>
          </p:cNvGrpSpPr>
          <p:nvPr/>
        </p:nvGrpSpPr>
        <p:grpSpPr bwMode="auto">
          <a:xfrm>
            <a:off x="5422900" y="2055813"/>
            <a:ext cx="1181100" cy="561975"/>
            <a:chOff x="3846513" y="1349376"/>
            <a:chExt cx="1062038" cy="204788"/>
          </a:xfrm>
        </p:grpSpPr>
        <p:sp>
          <p:nvSpPr>
            <p:cNvPr id="58" name="Rectangle 319"/>
            <p:cNvSpPr>
              <a:spLocks noChangeArrowheads="1"/>
            </p:cNvSpPr>
            <p:nvPr/>
          </p:nvSpPr>
          <p:spPr bwMode="auto">
            <a:xfrm>
              <a:off x="3846513" y="1349376"/>
              <a:ext cx="1062038" cy="2047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6" name="Rectangle 429"/>
            <p:cNvSpPr>
              <a:spLocks noChangeArrowheads="1"/>
            </p:cNvSpPr>
            <p:nvPr/>
          </p:nvSpPr>
          <p:spPr bwMode="auto">
            <a:xfrm>
              <a:off x="4058810" y="1413401"/>
              <a:ext cx="737542" cy="7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a:solidFill>
                    <a:srgbClr val="FFFFFF"/>
                  </a:solidFill>
                  <a:latin typeface="微软雅黑" charset="-122"/>
                  <a:ea typeface="微软雅黑" charset="-122"/>
                </a:rPr>
                <a:t>项目经理</a:t>
              </a:r>
            </a:p>
          </p:txBody>
        </p:sp>
      </p:grpSp>
      <p:grpSp>
        <p:nvGrpSpPr>
          <p:cNvPr id="60" name="组合 59"/>
          <p:cNvGrpSpPr/>
          <p:nvPr/>
        </p:nvGrpSpPr>
        <p:grpSpPr>
          <a:xfrm>
            <a:off x="5423535" y="1199515"/>
            <a:ext cx="1196340" cy="604520"/>
            <a:chOff x="3846513" y="915988"/>
            <a:chExt cx="1062038" cy="206375"/>
          </a:xfrm>
          <a:solidFill>
            <a:srgbClr val="FFC000"/>
          </a:solidFill>
        </p:grpSpPr>
        <p:sp>
          <p:nvSpPr>
            <p:cNvPr id="61"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2" name="Rectangle 429"/>
            <p:cNvSpPr>
              <a:spLocks noChangeArrowheads="1"/>
            </p:cNvSpPr>
            <p:nvPr/>
          </p:nvSpPr>
          <p:spPr bwMode="auto">
            <a:xfrm>
              <a:off x="3963233" y="977770"/>
              <a:ext cx="877048" cy="734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项目负责人</a:t>
              </a:r>
            </a:p>
          </p:txBody>
        </p:sp>
      </p:grpSp>
      <p:grpSp>
        <p:nvGrpSpPr>
          <p:cNvPr id="63" name="组合 62"/>
          <p:cNvGrpSpPr/>
          <p:nvPr/>
        </p:nvGrpSpPr>
        <p:grpSpPr>
          <a:xfrm>
            <a:off x="2058035" y="4047490"/>
            <a:ext cx="1224915" cy="588010"/>
            <a:chOff x="3846513" y="915988"/>
            <a:chExt cx="1062038" cy="206375"/>
          </a:xfrm>
          <a:solidFill>
            <a:srgbClr val="0070C0"/>
          </a:solidFill>
        </p:grpSpPr>
        <p:sp>
          <p:nvSpPr>
            <p:cNvPr id="64"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5" name="Rectangle 429"/>
            <p:cNvSpPr>
              <a:spLocks noChangeArrowheads="1"/>
            </p:cNvSpPr>
            <p:nvPr/>
          </p:nvSpPr>
          <p:spPr bwMode="auto">
            <a:xfrm>
              <a:off x="4018290" y="979067"/>
              <a:ext cx="752621" cy="75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前端开发</a:t>
              </a:r>
            </a:p>
          </p:txBody>
        </p:sp>
      </p:grpSp>
      <p:grpSp>
        <p:nvGrpSpPr>
          <p:cNvPr id="66" name="组合 65"/>
          <p:cNvGrpSpPr/>
          <p:nvPr/>
        </p:nvGrpSpPr>
        <p:grpSpPr>
          <a:xfrm>
            <a:off x="4175125" y="4018915"/>
            <a:ext cx="1224915" cy="616585"/>
            <a:chOff x="3846513" y="915988"/>
            <a:chExt cx="1062038" cy="206375"/>
          </a:xfrm>
          <a:solidFill>
            <a:srgbClr val="00B0F0"/>
          </a:solidFill>
        </p:grpSpPr>
        <p:sp>
          <p:nvSpPr>
            <p:cNvPr id="67"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8" name="Rectangle 429"/>
            <p:cNvSpPr>
              <a:spLocks noChangeArrowheads="1"/>
            </p:cNvSpPr>
            <p:nvPr/>
          </p:nvSpPr>
          <p:spPr bwMode="auto">
            <a:xfrm>
              <a:off x="4045818" y="982308"/>
              <a:ext cx="752621" cy="720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系分测试</a:t>
              </a:r>
            </a:p>
          </p:txBody>
        </p:sp>
      </p:grpSp>
      <p:grpSp>
        <p:nvGrpSpPr>
          <p:cNvPr id="69" name="组合 68"/>
          <p:cNvGrpSpPr>
            <a:grpSpLocks/>
          </p:cNvGrpSpPr>
          <p:nvPr/>
        </p:nvGrpSpPr>
        <p:grpSpPr bwMode="auto">
          <a:xfrm>
            <a:off x="6619875" y="4019550"/>
            <a:ext cx="1225550" cy="614363"/>
            <a:chOff x="3846513" y="915988"/>
            <a:chExt cx="1062038" cy="206375"/>
          </a:xfrm>
        </p:grpSpPr>
        <p:sp>
          <p:nvSpPr>
            <p:cNvPr id="70" name="Rectangle 318"/>
            <p:cNvSpPr>
              <a:spLocks noChangeArrowheads="1"/>
            </p:cNvSpPr>
            <p:nvPr/>
          </p:nvSpPr>
          <p:spPr bwMode="auto">
            <a:xfrm>
              <a:off x="3846513" y="915988"/>
              <a:ext cx="1062038" cy="206375"/>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4" name="Rectangle 429"/>
            <p:cNvSpPr>
              <a:spLocks noChangeArrowheads="1"/>
            </p:cNvSpPr>
            <p:nvPr/>
          </p:nvSpPr>
          <p:spPr bwMode="auto">
            <a:xfrm>
              <a:off x="3981400" y="987760"/>
              <a:ext cx="927150" cy="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a:solidFill>
                    <a:srgbClr val="FFFFFF"/>
                  </a:solidFill>
                  <a:latin typeface="微软雅黑" charset="-122"/>
                  <a:ea typeface="微软雅黑" charset="-122"/>
                </a:rPr>
                <a:t>前端设计师</a:t>
              </a:r>
            </a:p>
          </p:txBody>
        </p:sp>
      </p:grpSp>
      <p:grpSp>
        <p:nvGrpSpPr>
          <p:cNvPr id="72" name="组合 71"/>
          <p:cNvGrpSpPr/>
          <p:nvPr/>
        </p:nvGrpSpPr>
        <p:grpSpPr>
          <a:xfrm>
            <a:off x="8879201" y="4018915"/>
            <a:ext cx="1224916" cy="615312"/>
            <a:chOff x="3846513" y="915988"/>
            <a:chExt cx="1062038" cy="206375"/>
          </a:xfrm>
          <a:solidFill>
            <a:schemeClr val="bg1">
              <a:lumMod val="65000"/>
            </a:schemeClr>
          </a:solidFill>
        </p:grpSpPr>
        <p:sp>
          <p:nvSpPr>
            <p:cNvPr id="73"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74" name="Rectangle 429"/>
            <p:cNvSpPr>
              <a:spLocks noChangeArrowheads="1"/>
            </p:cNvSpPr>
            <p:nvPr/>
          </p:nvSpPr>
          <p:spPr bwMode="auto">
            <a:xfrm>
              <a:off x="3949469" y="982437"/>
              <a:ext cx="862734" cy="72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后端工程师</a:t>
              </a:r>
            </a:p>
          </p:txBody>
        </p:sp>
      </p:grpSp>
      <p:cxnSp>
        <p:nvCxnSpPr>
          <p:cNvPr id="75" name="直接连接符 74"/>
          <p:cNvCxnSpPr/>
          <p:nvPr/>
        </p:nvCxnSpPr>
        <p:spPr>
          <a:xfrm>
            <a:off x="2655888" y="3208338"/>
            <a:ext cx="6780212"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6003925" y="2613025"/>
            <a:ext cx="6350" cy="611188"/>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7" name="直接连接符 76"/>
          <p:cNvCxnSpPr>
            <a:stCxn id="67" idx="0"/>
          </p:cNvCxnSpPr>
          <p:nvPr/>
        </p:nvCxnSpPr>
        <p:spPr>
          <a:xfrm flipV="1">
            <a:off x="4787900" y="3224213"/>
            <a:ext cx="3175" cy="79533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8" name="直接连接符 77"/>
          <p:cNvCxnSpPr>
            <a:stCxn id="64" idx="0"/>
          </p:cNvCxnSpPr>
          <p:nvPr/>
        </p:nvCxnSpPr>
        <p:spPr>
          <a:xfrm flipV="1">
            <a:off x="2670175" y="3208338"/>
            <a:ext cx="3175" cy="83978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9" name="直接连接符 78"/>
          <p:cNvCxnSpPr>
            <a:stCxn id="70" idx="0"/>
          </p:cNvCxnSpPr>
          <p:nvPr/>
        </p:nvCxnSpPr>
        <p:spPr>
          <a:xfrm flipV="1">
            <a:off x="7232650" y="3208338"/>
            <a:ext cx="3175"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80" name="直接连接符 79"/>
          <p:cNvCxnSpPr>
            <a:stCxn id="73" idx="0"/>
          </p:cNvCxnSpPr>
          <p:nvPr/>
        </p:nvCxnSpPr>
        <p:spPr>
          <a:xfrm flipH="1" flipV="1">
            <a:off x="9485313" y="3208338"/>
            <a:ext cx="6350"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81" name="文本框 80"/>
          <p:cNvSpPr txBox="1">
            <a:spLocks noChangeArrowheads="1"/>
          </p:cNvSpPr>
          <p:nvPr/>
        </p:nvSpPr>
        <p:spPr bwMode="auto">
          <a:xfrm>
            <a:off x="1963738" y="5102225"/>
            <a:ext cx="14525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主要负责对项目所有前端页面的实现。</a:t>
            </a:r>
            <a:endParaRPr lang="en-US" altLang="zh-CN" sz="1100" dirty="0">
              <a:solidFill>
                <a:schemeClr val="accent1">
                  <a:lumMod val="60000"/>
                  <a:lumOff val="40000"/>
                </a:schemeClr>
              </a:solidFill>
              <a:latin typeface="微软雅黑" charset="-122"/>
              <a:ea typeface="微软雅黑" charset="-122"/>
            </a:endParaRPr>
          </a:p>
        </p:txBody>
      </p:sp>
      <p:sp>
        <p:nvSpPr>
          <p:cNvPr id="82" name="文本框 81"/>
          <p:cNvSpPr txBox="1">
            <a:spLocks noChangeArrowheads="1"/>
          </p:cNvSpPr>
          <p:nvPr/>
        </p:nvSpPr>
        <p:spPr bwMode="auto">
          <a:xfrm>
            <a:off x="4062413" y="5102225"/>
            <a:ext cx="145415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主要负责系统分析与设计，对系统功能的测试，和相关文档的编写。</a:t>
            </a:r>
            <a:endParaRPr lang="en-US" altLang="zh-CN" sz="1100" dirty="0">
              <a:solidFill>
                <a:schemeClr val="accent1">
                  <a:lumMod val="60000"/>
                  <a:lumOff val="40000"/>
                </a:schemeClr>
              </a:solidFill>
              <a:latin typeface="微软雅黑" charset="-122"/>
              <a:ea typeface="微软雅黑" charset="-122"/>
            </a:endParaRPr>
          </a:p>
        </p:txBody>
      </p:sp>
      <p:sp>
        <p:nvSpPr>
          <p:cNvPr id="83" name="文本框 82"/>
          <p:cNvSpPr txBox="1">
            <a:spLocks noChangeArrowheads="1"/>
          </p:cNvSpPr>
          <p:nvPr/>
        </p:nvSpPr>
        <p:spPr bwMode="auto">
          <a:xfrm>
            <a:off x="6480175" y="5102225"/>
            <a:ext cx="14525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a:t>
            </a:r>
            <a:r>
              <a:rPr lang="en-US" altLang="zh-CN" sz="1100" dirty="0">
                <a:solidFill>
                  <a:schemeClr val="accent1">
                    <a:lumMod val="60000"/>
                    <a:lumOff val="40000"/>
                  </a:schemeClr>
                </a:solidFill>
                <a:latin typeface="微软雅黑" charset="-122"/>
                <a:ea typeface="微软雅黑" charset="-122"/>
              </a:rPr>
              <a:t>UI</a:t>
            </a:r>
            <a:r>
              <a:rPr lang="zh-CN" altLang="zh-CN" sz="1100" dirty="0">
                <a:solidFill>
                  <a:schemeClr val="accent1">
                    <a:lumMod val="60000"/>
                    <a:lumOff val="40000"/>
                  </a:schemeClr>
                </a:solidFill>
                <a:latin typeface="微软雅黑" charset="-122"/>
                <a:ea typeface="微软雅黑" charset="-122"/>
              </a:rPr>
              <a:t>的设计，相关</a:t>
            </a:r>
            <a:r>
              <a:rPr lang="en-US" altLang="zh-CN" sz="1100" dirty="0">
                <a:solidFill>
                  <a:schemeClr val="accent1">
                    <a:lumMod val="60000"/>
                    <a:lumOff val="40000"/>
                  </a:schemeClr>
                </a:solidFill>
                <a:latin typeface="微软雅黑" charset="-122"/>
                <a:ea typeface="微软雅黑" charset="-122"/>
              </a:rPr>
              <a:t>PPT</a:t>
            </a:r>
            <a:r>
              <a:rPr lang="zh-CN" altLang="zh-CN" sz="1100" dirty="0">
                <a:solidFill>
                  <a:schemeClr val="accent1">
                    <a:lumMod val="60000"/>
                    <a:lumOff val="40000"/>
                  </a:schemeClr>
                </a:solidFill>
                <a:latin typeface="微软雅黑" charset="-122"/>
                <a:ea typeface="微软雅黑" charset="-122"/>
              </a:rPr>
              <a:t>设计，和展示视频的美化。</a:t>
            </a:r>
            <a:endParaRPr lang="en-US" altLang="zh-CN" sz="1100" dirty="0">
              <a:solidFill>
                <a:schemeClr val="accent1">
                  <a:lumMod val="60000"/>
                  <a:lumOff val="40000"/>
                </a:schemeClr>
              </a:solidFill>
              <a:latin typeface="微软雅黑" charset="-122"/>
              <a:ea typeface="微软雅黑" charset="-122"/>
            </a:endParaRPr>
          </a:p>
        </p:txBody>
      </p:sp>
      <p:sp>
        <p:nvSpPr>
          <p:cNvPr id="84" name="文本框 83"/>
          <p:cNvSpPr txBox="1">
            <a:spLocks noChangeArrowheads="1"/>
          </p:cNvSpPr>
          <p:nvPr/>
        </p:nvSpPr>
        <p:spPr bwMode="auto">
          <a:xfrm>
            <a:off x="8769350" y="5102225"/>
            <a:ext cx="14525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主要负责对项目所有后台业务逻辑实现。</a:t>
            </a:r>
            <a:endParaRPr lang="en-US" altLang="zh-CN" sz="1100" dirty="0">
              <a:solidFill>
                <a:schemeClr val="accent1">
                  <a:lumMod val="60000"/>
                  <a:lumOff val="40000"/>
                </a:schemeClr>
              </a:solidFill>
              <a:latin typeface="微软雅黑" charset="-122"/>
              <a:ea typeface="微软雅黑" charset="-122"/>
            </a:endParaRPr>
          </a:p>
        </p:txBody>
      </p:sp>
      <p:cxnSp>
        <p:nvCxnSpPr>
          <p:cNvPr id="85" name="直接连接符 84"/>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138"/>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30773" y="635607"/>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文员组织结构</a:t>
            </a:r>
            <a:endParaRPr lang="zh-CN" altLang="en-US" sz="2000" dirty="0">
              <a:solidFill>
                <a:srgbClr val="45D8FF"/>
              </a:solidFill>
              <a:effectLst>
                <a:outerShdw blurRad="101600" algn="ctr" rotWithShape="0">
                  <a:srgbClr val="45D8FF">
                    <a:alpha val="90000"/>
                  </a:srgbClr>
                </a:outerShdw>
              </a:effectLst>
            </a:endParaRPr>
          </a:p>
        </p:txBody>
      </p:sp>
      <p:cxnSp>
        <p:nvCxnSpPr>
          <p:cNvPr id="38" name="直接连接符 144"/>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9705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52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anim calcmode="lin" valueType="num">
                                      <p:cBhvr>
                                        <p:cTn id="10" dur="500" fill="hold"/>
                                        <p:tgtEl>
                                          <p:spTgt spid="60"/>
                                        </p:tgtEl>
                                        <p:attrNameLst>
                                          <p:attrName>ppt_x</p:attrName>
                                        </p:attrNameLst>
                                      </p:cBhvr>
                                      <p:tavLst>
                                        <p:tav tm="0">
                                          <p:val>
                                            <p:fltVal val="0.5"/>
                                          </p:val>
                                        </p:tav>
                                        <p:tav tm="100000">
                                          <p:val>
                                            <p:strVal val="#ppt_x"/>
                                          </p:val>
                                        </p:tav>
                                      </p:tavLst>
                                    </p:anim>
                                    <p:anim calcmode="lin" valueType="num">
                                      <p:cBhvr>
                                        <p:cTn id="11" dur="500" fill="hold"/>
                                        <p:tgtEl>
                                          <p:spTgt spid="60"/>
                                        </p:tgtEl>
                                        <p:attrNameLst>
                                          <p:attrName>ppt_y</p:attrName>
                                        </p:attrNameLst>
                                      </p:cBhvr>
                                      <p:tavLst>
                                        <p:tav tm="0">
                                          <p:val>
                                            <p:fltVal val="0.5"/>
                                          </p:val>
                                        </p:tav>
                                        <p:tav tm="100000">
                                          <p:val>
                                            <p:strVal val="#ppt_y"/>
                                          </p:val>
                                        </p:tav>
                                      </p:tavLst>
                                    </p:anim>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up)">
                                      <p:cBhvr>
                                        <p:cTn id="15" dur="500"/>
                                        <p:tgtEl>
                                          <p:spTgt spid="56"/>
                                        </p:tgtEl>
                                      </p:cBhvr>
                                    </p:animEffect>
                                  </p:childTnLst>
                                </p:cTn>
                              </p:par>
                            </p:childTnLst>
                          </p:cTn>
                        </p:par>
                        <p:par>
                          <p:cTn id="16" fill="hold" nodeType="afterGroup">
                            <p:stCondLst>
                              <p:cond delay="1000"/>
                            </p:stCondLst>
                            <p:childTnLst>
                              <p:par>
                                <p:cTn id="17" presetID="53" presetClass="entr" presetSubtype="52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anim calcmode="lin" valueType="num">
                                      <p:cBhvr>
                                        <p:cTn id="22" dur="500" fill="hold"/>
                                        <p:tgtEl>
                                          <p:spTgt spid="57"/>
                                        </p:tgtEl>
                                        <p:attrNameLst>
                                          <p:attrName>ppt_x</p:attrName>
                                        </p:attrNameLst>
                                      </p:cBhvr>
                                      <p:tavLst>
                                        <p:tav tm="0">
                                          <p:val>
                                            <p:fltVal val="0.5"/>
                                          </p:val>
                                        </p:tav>
                                        <p:tav tm="100000">
                                          <p:val>
                                            <p:strVal val="#ppt_x"/>
                                          </p:val>
                                        </p:tav>
                                      </p:tavLst>
                                    </p:anim>
                                    <p:anim calcmode="lin" valueType="num">
                                      <p:cBhvr>
                                        <p:cTn id="23" dur="500" fill="hold"/>
                                        <p:tgtEl>
                                          <p:spTgt spid="57"/>
                                        </p:tgtEl>
                                        <p:attrNameLst>
                                          <p:attrName>ppt_y</p:attrName>
                                        </p:attrNameLst>
                                      </p:cBhvr>
                                      <p:tavLst>
                                        <p:tav tm="0">
                                          <p:val>
                                            <p:fltVal val="0.5"/>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down)">
                                      <p:cBhvr>
                                        <p:cTn id="26" dur="500"/>
                                        <p:tgtEl>
                                          <p:spTgt spid="78"/>
                                        </p:tgtEl>
                                      </p:cBhvr>
                                    </p:animEffect>
                                  </p:childTnLst>
                                </p:cTn>
                              </p:par>
                              <p:par>
                                <p:cTn id="27" presetID="22" presetClass="entr" presetSubtype="4"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down)">
                                      <p:cBhvr>
                                        <p:cTn id="29" dur="500"/>
                                        <p:tgtEl>
                                          <p:spTgt spid="77"/>
                                        </p:tgtEl>
                                      </p:cBhvr>
                                    </p:animEffect>
                                  </p:childTnLst>
                                </p:cTn>
                              </p:par>
                              <p:par>
                                <p:cTn id="30" presetID="22" presetClass="entr" presetSubtype="4"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down)">
                                      <p:cBhvr>
                                        <p:cTn id="35" dur="500"/>
                                        <p:tgtEl>
                                          <p:spTgt spid="79"/>
                                        </p:tgtEl>
                                      </p:cBhvr>
                                    </p:animEffect>
                                  </p:childTnLst>
                                </p:cTn>
                              </p:par>
                              <p:par>
                                <p:cTn id="36" presetID="22" presetClass="entr" presetSubtype="4"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down)">
                                      <p:cBhvr>
                                        <p:cTn id="38" dur="500"/>
                                        <p:tgtEl>
                                          <p:spTgt spid="80"/>
                                        </p:tgtEl>
                                      </p:cBhvr>
                                    </p:animEffect>
                                  </p:childTnLst>
                                </p:cTn>
                              </p:par>
                              <p:par>
                                <p:cTn id="39" presetID="22" presetClass="entr" presetSubtype="4"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down)">
                                      <p:cBhvr>
                                        <p:cTn id="41" dur="500"/>
                                        <p:tgtEl>
                                          <p:spTgt spid="75"/>
                                        </p:tgtEl>
                                      </p:cBhvr>
                                    </p:animEffect>
                                  </p:childTnLst>
                                </p:cTn>
                              </p:par>
                              <p:par>
                                <p:cTn id="42" presetID="53" presetClass="entr" presetSubtype="528"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p:cTn id="44" dur="1000" fill="hold"/>
                                        <p:tgtEl>
                                          <p:spTgt spid="63"/>
                                        </p:tgtEl>
                                        <p:attrNameLst>
                                          <p:attrName>ppt_w</p:attrName>
                                        </p:attrNameLst>
                                      </p:cBhvr>
                                      <p:tavLst>
                                        <p:tav tm="0">
                                          <p:val>
                                            <p:fltVal val="0"/>
                                          </p:val>
                                        </p:tav>
                                        <p:tav tm="100000">
                                          <p:val>
                                            <p:strVal val="#ppt_w"/>
                                          </p:val>
                                        </p:tav>
                                      </p:tavLst>
                                    </p:anim>
                                    <p:anim calcmode="lin" valueType="num">
                                      <p:cBhvr>
                                        <p:cTn id="45" dur="1000" fill="hold"/>
                                        <p:tgtEl>
                                          <p:spTgt spid="63"/>
                                        </p:tgtEl>
                                        <p:attrNameLst>
                                          <p:attrName>ppt_h</p:attrName>
                                        </p:attrNameLst>
                                      </p:cBhvr>
                                      <p:tavLst>
                                        <p:tav tm="0">
                                          <p:val>
                                            <p:fltVal val="0"/>
                                          </p:val>
                                        </p:tav>
                                        <p:tav tm="100000">
                                          <p:val>
                                            <p:strVal val="#ppt_h"/>
                                          </p:val>
                                        </p:tav>
                                      </p:tavLst>
                                    </p:anim>
                                    <p:animEffect transition="in" filter="fade">
                                      <p:cBhvr>
                                        <p:cTn id="46" dur="1000"/>
                                        <p:tgtEl>
                                          <p:spTgt spid="63"/>
                                        </p:tgtEl>
                                      </p:cBhvr>
                                    </p:animEffect>
                                    <p:anim calcmode="lin" valueType="num">
                                      <p:cBhvr>
                                        <p:cTn id="47" dur="1000" fill="hold"/>
                                        <p:tgtEl>
                                          <p:spTgt spid="63"/>
                                        </p:tgtEl>
                                        <p:attrNameLst>
                                          <p:attrName>ppt_x</p:attrName>
                                        </p:attrNameLst>
                                      </p:cBhvr>
                                      <p:tavLst>
                                        <p:tav tm="0">
                                          <p:val>
                                            <p:fltVal val="0.5"/>
                                          </p:val>
                                        </p:tav>
                                        <p:tav tm="100000">
                                          <p:val>
                                            <p:strVal val="#ppt_x"/>
                                          </p:val>
                                        </p:tav>
                                      </p:tavLst>
                                    </p:anim>
                                    <p:anim calcmode="lin" valueType="num">
                                      <p:cBhvr>
                                        <p:cTn id="48" dur="1000" fill="hold"/>
                                        <p:tgtEl>
                                          <p:spTgt spid="63"/>
                                        </p:tgtEl>
                                        <p:attrNameLst>
                                          <p:attrName>ppt_y</p:attrName>
                                        </p:attrNameLst>
                                      </p:cBhvr>
                                      <p:tavLst>
                                        <p:tav tm="0">
                                          <p:val>
                                            <p:fltVal val="0.5"/>
                                          </p:val>
                                        </p:tav>
                                        <p:tav tm="100000">
                                          <p:val>
                                            <p:strVal val="#ppt_y"/>
                                          </p:val>
                                        </p:tav>
                                      </p:tavLst>
                                    </p:anim>
                                  </p:childTnLst>
                                </p:cTn>
                              </p:par>
                              <p:par>
                                <p:cTn id="49" presetID="53" presetClass="entr" presetSubtype="528"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1000" fill="hold"/>
                                        <p:tgtEl>
                                          <p:spTgt spid="66"/>
                                        </p:tgtEl>
                                        <p:attrNameLst>
                                          <p:attrName>ppt_w</p:attrName>
                                        </p:attrNameLst>
                                      </p:cBhvr>
                                      <p:tavLst>
                                        <p:tav tm="0">
                                          <p:val>
                                            <p:fltVal val="0"/>
                                          </p:val>
                                        </p:tav>
                                        <p:tav tm="100000">
                                          <p:val>
                                            <p:strVal val="#ppt_w"/>
                                          </p:val>
                                        </p:tav>
                                      </p:tavLst>
                                    </p:anim>
                                    <p:anim calcmode="lin" valueType="num">
                                      <p:cBhvr>
                                        <p:cTn id="52" dur="1000" fill="hold"/>
                                        <p:tgtEl>
                                          <p:spTgt spid="66"/>
                                        </p:tgtEl>
                                        <p:attrNameLst>
                                          <p:attrName>ppt_h</p:attrName>
                                        </p:attrNameLst>
                                      </p:cBhvr>
                                      <p:tavLst>
                                        <p:tav tm="0">
                                          <p:val>
                                            <p:fltVal val="0"/>
                                          </p:val>
                                        </p:tav>
                                        <p:tav tm="100000">
                                          <p:val>
                                            <p:strVal val="#ppt_h"/>
                                          </p:val>
                                        </p:tav>
                                      </p:tavLst>
                                    </p:anim>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fltVal val="0.5"/>
                                          </p:val>
                                        </p:tav>
                                        <p:tav tm="100000">
                                          <p:val>
                                            <p:strVal val="#ppt_x"/>
                                          </p:val>
                                        </p:tav>
                                      </p:tavLst>
                                    </p:anim>
                                    <p:anim calcmode="lin" valueType="num">
                                      <p:cBhvr>
                                        <p:cTn id="55" dur="1000" fill="hold"/>
                                        <p:tgtEl>
                                          <p:spTgt spid="66"/>
                                        </p:tgtEl>
                                        <p:attrNameLst>
                                          <p:attrName>ppt_y</p:attrName>
                                        </p:attrNameLst>
                                      </p:cBhvr>
                                      <p:tavLst>
                                        <p:tav tm="0">
                                          <p:val>
                                            <p:fltVal val="0.5"/>
                                          </p:val>
                                        </p:tav>
                                        <p:tav tm="100000">
                                          <p:val>
                                            <p:strVal val="#ppt_y"/>
                                          </p:val>
                                        </p:tav>
                                      </p:tavLst>
                                    </p:anim>
                                  </p:childTnLst>
                                </p:cTn>
                              </p:par>
                              <p:par>
                                <p:cTn id="56" presetID="53" presetClass="entr" presetSubtype="528"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1000" fill="hold"/>
                                        <p:tgtEl>
                                          <p:spTgt spid="69"/>
                                        </p:tgtEl>
                                        <p:attrNameLst>
                                          <p:attrName>ppt_w</p:attrName>
                                        </p:attrNameLst>
                                      </p:cBhvr>
                                      <p:tavLst>
                                        <p:tav tm="0">
                                          <p:val>
                                            <p:fltVal val="0"/>
                                          </p:val>
                                        </p:tav>
                                        <p:tav tm="100000">
                                          <p:val>
                                            <p:strVal val="#ppt_w"/>
                                          </p:val>
                                        </p:tav>
                                      </p:tavLst>
                                    </p:anim>
                                    <p:anim calcmode="lin" valueType="num">
                                      <p:cBhvr>
                                        <p:cTn id="59" dur="1000" fill="hold"/>
                                        <p:tgtEl>
                                          <p:spTgt spid="69"/>
                                        </p:tgtEl>
                                        <p:attrNameLst>
                                          <p:attrName>ppt_h</p:attrName>
                                        </p:attrNameLst>
                                      </p:cBhvr>
                                      <p:tavLst>
                                        <p:tav tm="0">
                                          <p:val>
                                            <p:fltVal val="0"/>
                                          </p:val>
                                        </p:tav>
                                        <p:tav tm="100000">
                                          <p:val>
                                            <p:strVal val="#ppt_h"/>
                                          </p:val>
                                        </p:tav>
                                      </p:tavLst>
                                    </p:anim>
                                    <p:animEffect transition="in" filter="fade">
                                      <p:cBhvr>
                                        <p:cTn id="60" dur="1000"/>
                                        <p:tgtEl>
                                          <p:spTgt spid="69"/>
                                        </p:tgtEl>
                                      </p:cBhvr>
                                    </p:animEffect>
                                    <p:anim calcmode="lin" valueType="num">
                                      <p:cBhvr>
                                        <p:cTn id="61" dur="1000" fill="hold"/>
                                        <p:tgtEl>
                                          <p:spTgt spid="69"/>
                                        </p:tgtEl>
                                        <p:attrNameLst>
                                          <p:attrName>ppt_x</p:attrName>
                                        </p:attrNameLst>
                                      </p:cBhvr>
                                      <p:tavLst>
                                        <p:tav tm="0">
                                          <p:val>
                                            <p:fltVal val="0.5"/>
                                          </p:val>
                                        </p:tav>
                                        <p:tav tm="100000">
                                          <p:val>
                                            <p:strVal val="#ppt_x"/>
                                          </p:val>
                                        </p:tav>
                                      </p:tavLst>
                                    </p:anim>
                                    <p:anim calcmode="lin" valueType="num">
                                      <p:cBhvr>
                                        <p:cTn id="62" dur="1000" fill="hold"/>
                                        <p:tgtEl>
                                          <p:spTgt spid="69"/>
                                        </p:tgtEl>
                                        <p:attrNameLst>
                                          <p:attrName>ppt_y</p:attrName>
                                        </p:attrNameLst>
                                      </p:cBhvr>
                                      <p:tavLst>
                                        <p:tav tm="0">
                                          <p:val>
                                            <p:fltVal val="0.5"/>
                                          </p:val>
                                        </p:tav>
                                        <p:tav tm="100000">
                                          <p:val>
                                            <p:strVal val="#ppt_y"/>
                                          </p:val>
                                        </p:tav>
                                      </p:tavLst>
                                    </p:anim>
                                  </p:childTnLst>
                                </p:cTn>
                              </p:par>
                              <p:par>
                                <p:cTn id="63" presetID="53" presetClass="entr" presetSubtype="528"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p:cTn id="65" dur="1000" fill="hold"/>
                                        <p:tgtEl>
                                          <p:spTgt spid="72"/>
                                        </p:tgtEl>
                                        <p:attrNameLst>
                                          <p:attrName>ppt_w</p:attrName>
                                        </p:attrNameLst>
                                      </p:cBhvr>
                                      <p:tavLst>
                                        <p:tav tm="0">
                                          <p:val>
                                            <p:fltVal val="0"/>
                                          </p:val>
                                        </p:tav>
                                        <p:tav tm="100000">
                                          <p:val>
                                            <p:strVal val="#ppt_w"/>
                                          </p:val>
                                        </p:tav>
                                      </p:tavLst>
                                    </p:anim>
                                    <p:anim calcmode="lin" valueType="num">
                                      <p:cBhvr>
                                        <p:cTn id="66" dur="1000" fill="hold"/>
                                        <p:tgtEl>
                                          <p:spTgt spid="72"/>
                                        </p:tgtEl>
                                        <p:attrNameLst>
                                          <p:attrName>ppt_h</p:attrName>
                                        </p:attrNameLst>
                                      </p:cBhvr>
                                      <p:tavLst>
                                        <p:tav tm="0">
                                          <p:val>
                                            <p:fltVal val="0"/>
                                          </p:val>
                                        </p:tav>
                                        <p:tav tm="100000">
                                          <p:val>
                                            <p:strVal val="#ppt_h"/>
                                          </p:val>
                                        </p:tav>
                                      </p:tavLst>
                                    </p:anim>
                                    <p:animEffect transition="in" filter="fade">
                                      <p:cBhvr>
                                        <p:cTn id="67" dur="1000"/>
                                        <p:tgtEl>
                                          <p:spTgt spid="72"/>
                                        </p:tgtEl>
                                      </p:cBhvr>
                                    </p:animEffect>
                                    <p:anim calcmode="lin" valueType="num">
                                      <p:cBhvr>
                                        <p:cTn id="68" dur="1000" fill="hold"/>
                                        <p:tgtEl>
                                          <p:spTgt spid="72"/>
                                        </p:tgtEl>
                                        <p:attrNameLst>
                                          <p:attrName>ppt_x</p:attrName>
                                        </p:attrNameLst>
                                      </p:cBhvr>
                                      <p:tavLst>
                                        <p:tav tm="0">
                                          <p:val>
                                            <p:fltVal val="0.5"/>
                                          </p:val>
                                        </p:tav>
                                        <p:tav tm="100000">
                                          <p:val>
                                            <p:strVal val="#ppt_x"/>
                                          </p:val>
                                        </p:tav>
                                      </p:tavLst>
                                    </p:anim>
                                    <p:anim calcmode="lin" valueType="num">
                                      <p:cBhvr>
                                        <p:cTn id="69" dur="1000" fill="hold"/>
                                        <p:tgtEl>
                                          <p:spTgt spid="72"/>
                                        </p:tgtEl>
                                        <p:attrNameLst>
                                          <p:attrName>ppt_y</p:attrName>
                                        </p:attrNameLst>
                                      </p:cBhvr>
                                      <p:tavLst>
                                        <p:tav tm="0">
                                          <p:val>
                                            <p:fltVal val="0.5"/>
                                          </p:val>
                                        </p:tav>
                                        <p:tav tm="100000">
                                          <p:val>
                                            <p:strVal val="#ppt_y"/>
                                          </p:val>
                                        </p:tav>
                                      </p:tavLst>
                                    </p:anim>
                                  </p:childTnLst>
                                </p:cTn>
                              </p:par>
                            </p:childTnLst>
                          </p:cTn>
                        </p:par>
                        <p:par>
                          <p:cTn id="70" fill="hold" nodeType="afterGroup">
                            <p:stCondLst>
                              <p:cond delay="2000"/>
                            </p:stCondLst>
                            <p:childTnLst>
                              <p:par>
                                <p:cTn id="71" presetID="10" presetClass="entr" presetSubtype="0" fill="hold" grpId="5" nodeType="afterEffect">
                                  <p:stCondLst>
                                    <p:cond delay="100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5" nodeType="withEffect">
                                  <p:stCondLst>
                                    <p:cond delay="100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8" nodeType="withEffect">
                                  <p:stCondLst>
                                    <p:cond delay="100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8" nodeType="withEffect">
                                  <p:stCondLst>
                                    <p:cond delay="10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childTnLst>
                          </p:cTn>
                        </p:par>
                        <p:par>
                          <p:cTn id="83" fill="hold" nodeType="afterGroup">
                            <p:stCondLst>
                              <p:cond delay="3500"/>
                            </p:stCondLst>
                            <p:childTnLst>
                              <p:par>
                                <p:cTn id="84" presetID="6" presetClass="entr" presetSubtype="16" fill="hold" nodeType="afterEffect">
                                  <p:stCondLst>
                                    <p:cond delay="5000"/>
                                  </p:stCondLst>
                                  <p:childTnLst>
                                    <p:set>
                                      <p:cBhvr>
                                        <p:cTn id="85" dur="1" fill="hold">
                                          <p:stCondLst>
                                            <p:cond delay="0"/>
                                          </p:stCondLst>
                                        </p:cTn>
                                        <p:tgtEl>
                                          <p:spTgt spid="85"/>
                                        </p:tgtEl>
                                        <p:attrNameLst>
                                          <p:attrName>style.visibility</p:attrName>
                                        </p:attrNameLst>
                                      </p:cBhvr>
                                      <p:to>
                                        <p:strVal val="visible"/>
                                      </p:to>
                                    </p:set>
                                    <p:animEffect transition="in" filter="circle(in)">
                                      <p:cBhvr>
                                        <p:cTn id="86"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1" grpId="0"/>
      <p:bldP spid="81" grpId="1"/>
      <p:bldP spid="81" grpId="2"/>
      <p:bldP spid="81" grpId="3"/>
      <p:bldP spid="81" grpId="4"/>
      <p:bldP spid="81" grpId="5"/>
      <p:bldP spid="82" grpId="0"/>
      <p:bldP spid="82" grpId="1"/>
      <p:bldP spid="82" grpId="2"/>
      <p:bldP spid="82" grpId="3"/>
      <p:bldP spid="82" grpId="4"/>
      <p:bldP spid="82" grpId="5"/>
      <p:bldP spid="83" grpId="0"/>
      <p:bldP spid="83" grpId="1"/>
      <p:bldP spid="83" grpId="2"/>
      <p:bldP spid="83" grpId="3"/>
      <p:bldP spid="83" grpId="4"/>
      <p:bldP spid="83" grpId="5"/>
      <p:bldP spid="83" grpId="6"/>
      <p:bldP spid="83" grpId="7"/>
      <p:bldP spid="83" grpId="8"/>
      <p:bldP spid="84" grpId="0"/>
      <p:bldP spid="84" grpId="1"/>
      <p:bldP spid="84" grpId="2"/>
      <p:bldP spid="84" grpId="3"/>
      <p:bldP spid="84" grpId="4"/>
      <p:bldP spid="84" grpId="5"/>
      <p:bldP spid="84" grpId="6"/>
      <p:bldP spid="84" grpId="7"/>
      <p:bldP spid="84" grpId="8"/>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系统拓扑结构</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chemeClr val="accent5">
                    <a:lumMod val="20000"/>
                    <a:lumOff val="80000"/>
                  </a:schemeClr>
                </a:solidFill>
                <a:latin typeface="微软雅黑" charset="-122"/>
                <a:ea typeface="微软雅黑" charset="-122"/>
                <a:sym typeface="+mn-ea" charset="0"/>
              </a:rPr>
              <a:t>系统拓扑架构</a:t>
            </a: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系统的技术架构定义了整个面向云智教育平台管理系统技术的完整性以及可操作性，这也对整个系统的实现起着至关重要的作用。与此同时，它总体定义了此平台采用的技术环境。通过</a:t>
            </a:r>
            <a:r>
              <a:rPr lang="en-US" altLang="zh-CN" sz="1100" dirty="0">
                <a:solidFill>
                  <a:schemeClr val="accent5">
                    <a:lumMod val="20000"/>
                    <a:lumOff val="80000"/>
                  </a:schemeClr>
                </a:solidFill>
                <a:latin typeface="微软雅黑" charset="-122"/>
                <a:ea typeface="微软雅黑" charset="-122"/>
                <a:sym typeface="+mn-ea" charset="0"/>
              </a:rPr>
              <a:t>B/S</a:t>
            </a:r>
            <a:r>
              <a:rPr lang="zh-CN" altLang="en-US" sz="1100" dirty="0">
                <a:solidFill>
                  <a:schemeClr val="accent5">
                    <a:lumMod val="20000"/>
                    <a:lumOff val="80000"/>
                  </a:schemeClr>
                </a:solidFill>
                <a:latin typeface="微软雅黑" charset="-122"/>
                <a:ea typeface="微软雅黑" charset="-122"/>
                <a:sym typeface="+mn-ea" charset="0"/>
              </a:rPr>
              <a:t>体系结构和</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手机端进行呈现，建立一套完整的数据交互的方案，实现同步以及为技术环境提供良好的管理架构。</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系统结构设计</a:t>
            </a:r>
          </a:p>
        </p:txBody>
      </p:sp>
      <p:sp>
        <p:nvSpPr>
          <p:cNvPr id="15" name="TextBox 42"/>
          <p:cNvSpPr txBox="1">
            <a:spLocks noChangeArrowheads="1"/>
          </p:cNvSpPr>
          <p:nvPr/>
        </p:nvSpPr>
        <p:spPr bwMode="auto">
          <a:xfrm>
            <a:off x="1817688" y="3981450"/>
            <a:ext cx="4078287" cy="18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客户端可分别为：游客、学生、自由人、教师、教务管理员和平台运营管理员这六种角色。用户终端与数据服务器进行数据交互，数据服务器对用户的操作进行对数据库的数据写入</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读取，资源服务器处理资源请求，资源写入到文件系统，资源读取来自资源服务器。用户终端通过流媒体服务器进行对直播课程相关操作。</a:t>
            </a: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766763"/>
            <a:ext cx="6143625"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63266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par>
                          <p:cTn id="41" fill="hold" nodeType="afterGroup">
                            <p:stCondLst>
                              <p:cond delay="2500"/>
                            </p:stCondLst>
                            <p:childTnLst>
                              <p:par>
                                <p:cTn id="42" presetID="6" presetClass="entr" presetSubtype="16" fill="hold" nodeType="afterEffect">
                                  <p:stCondLst>
                                    <p:cond delay="5000"/>
                                  </p:stCondLst>
                                  <p:childTnLst>
                                    <p:set>
                                      <p:cBhvr>
                                        <p:cTn id="43" dur="1" fill="hold">
                                          <p:stCondLst>
                                            <p:cond delay="0"/>
                                          </p:stCondLst>
                                        </p:cTn>
                                        <p:tgtEl>
                                          <p:spTgt spid="32"/>
                                        </p:tgtEl>
                                        <p:attrNameLst>
                                          <p:attrName>style.visibility</p:attrName>
                                        </p:attrNameLst>
                                      </p:cBhvr>
                                      <p:to>
                                        <p:strVal val="visible"/>
                                      </p:to>
                                    </p:set>
                                    <p:animEffect transition="in" filter="circle(in)">
                                      <p:cBhvr>
                                        <p:cTn id="4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系统用例图</a:t>
            </a:r>
          </a:p>
        </p:txBody>
      </p:sp>
      <p:grpSp>
        <p:nvGrpSpPr>
          <p:cNvPr id="5" name="Group 10"/>
          <p:cNvGrpSpPr/>
          <p:nvPr/>
        </p:nvGrpSpPr>
        <p:grpSpPr>
          <a:xfrm>
            <a:off x="6556647" y="950626"/>
            <a:ext cx="848360" cy="697230"/>
            <a:chOff x="7830921" y="3464708"/>
            <a:chExt cx="599208" cy="492388"/>
          </a:xfrm>
          <a:solidFill>
            <a:srgbClr val="F8C002"/>
          </a:solidFill>
          <a:effectLst/>
        </p:grpSpPr>
        <p:sp>
          <p:nvSpPr>
            <p:cNvPr id="6"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8" name="TextBox 48"/>
            <p:cNvSpPr txBox="1"/>
            <p:nvPr/>
          </p:nvSpPr>
          <p:spPr>
            <a:xfrm>
              <a:off x="7830921" y="3578569"/>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01</a:t>
              </a:r>
            </a:p>
          </p:txBody>
        </p:sp>
      </p:grpSp>
      <p:grpSp>
        <p:nvGrpSpPr>
          <p:cNvPr id="9" name="Group 10"/>
          <p:cNvGrpSpPr/>
          <p:nvPr/>
        </p:nvGrpSpPr>
        <p:grpSpPr>
          <a:xfrm>
            <a:off x="6556647" y="2090576"/>
            <a:ext cx="848360" cy="697230"/>
            <a:chOff x="7828679" y="3464708"/>
            <a:chExt cx="599208" cy="492388"/>
          </a:xfrm>
          <a:solidFill>
            <a:srgbClr val="F8C002"/>
          </a:solidFill>
          <a:effectLst/>
        </p:grpSpPr>
        <p:sp>
          <p:nvSpPr>
            <p:cNvPr id="12"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3" name="TextBox 77"/>
            <p:cNvSpPr txBox="1"/>
            <p:nvPr/>
          </p:nvSpPr>
          <p:spPr>
            <a:xfrm>
              <a:off x="7828679" y="3586641"/>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2</a:t>
              </a:r>
            </a:p>
          </p:txBody>
        </p:sp>
      </p:grpSp>
      <p:grpSp>
        <p:nvGrpSpPr>
          <p:cNvPr id="10" name="Group 10"/>
          <p:cNvGrpSpPr/>
          <p:nvPr/>
        </p:nvGrpSpPr>
        <p:grpSpPr>
          <a:xfrm>
            <a:off x="6556647" y="3569447"/>
            <a:ext cx="848360" cy="697230"/>
            <a:chOff x="7827333" y="3464708"/>
            <a:chExt cx="599208" cy="492388"/>
          </a:xfrm>
          <a:solidFill>
            <a:srgbClr val="F8C002"/>
          </a:solidFill>
          <a:effectLst/>
        </p:grpSpPr>
        <p:sp>
          <p:nvSpPr>
            <p:cNvPr id="1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7"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14" name="TextBox 23"/>
          <p:cNvSpPr txBox="1"/>
          <p:nvPr/>
        </p:nvSpPr>
        <p:spPr>
          <a:xfrm>
            <a:off x="7543800" y="1187450"/>
            <a:ext cx="4419600" cy="917575"/>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自由人用户，通过手机号绑定账号，在平台中只能体验公开课内容，还包括基础功能：个人信息，钱包，能力档案，资讯，成绩查询，学生在自由人用户基础上，体验完整课程体系，隶属于院校或机构。</a:t>
            </a:r>
            <a:endParaRPr lang="zh-CN" altLang="en-US" sz="1100">
              <a:solidFill>
                <a:schemeClr val="accent5">
                  <a:lumMod val="20000"/>
                  <a:lumOff val="80000"/>
                </a:schemeClr>
              </a:solidFill>
              <a:latin typeface="微软雅黑" charset="-122"/>
              <a:ea typeface="微软雅黑" charset="-122"/>
              <a:cs typeface="宋体" charset="-122"/>
              <a:sym typeface="+mn-ea" charset="0"/>
            </a:endParaRPr>
          </a:p>
        </p:txBody>
      </p:sp>
      <p:sp>
        <p:nvSpPr>
          <p:cNvPr id="16" name="TextBox 24"/>
          <p:cNvSpPr txBox="1"/>
          <p:nvPr/>
        </p:nvSpPr>
        <p:spPr>
          <a:xfrm>
            <a:off x="7512050" y="927100"/>
            <a:ext cx="2441575"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学生及自由人用户用例图</a:t>
            </a:r>
          </a:p>
        </p:txBody>
      </p:sp>
      <p:sp>
        <p:nvSpPr>
          <p:cNvPr id="18" name="TextBox 23"/>
          <p:cNvSpPr txBox="1">
            <a:spLocks noChangeArrowheads="1"/>
          </p:cNvSpPr>
          <p:nvPr/>
        </p:nvSpPr>
        <p:spPr bwMode="auto">
          <a:xfrm>
            <a:off x="7529513" y="2311400"/>
            <a:ext cx="4433887"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游客用户进入平台入口可以看到平台展示出来的课程资源、课程交流内容、平台资讯和平台相关的数据统计等内容。游客用户可以登录进入到企业入口，也可以作为院校或机构单位入驻云智教育这个平台。如果游客是运营管理员，可以登录到管理系统。</a:t>
            </a:r>
          </a:p>
        </p:txBody>
      </p:sp>
      <p:sp>
        <p:nvSpPr>
          <p:cNvPr id="19" name="TextBox 24"/>
          <p:cNvSpPr txBox="1"/>
          <p:nvPr/>
        </p:nvSpPr>
        <p:spPr>
          <a:xfrm>
            <a:off x="7496175" y="2051050"/>
            <a:ext cx="1211263"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dirty="0">
                <a:solidFill>
                  <a:schemeClr val="accent5">
                    <a:lumMod val="20000"/>
                    <a:lumOff val="80000"/>
                  </a:schemeClr>
                </a:solidFill>
                <a:latin typeface="微软雅黑" charset="-122"/>
                <a:ea typeface="微软雅黑" charset="-122"/>
                <a:sym typeface="+mn-ea" charset="0"/>
              </a:rPr>
              <a:t>游客用例图</a:t>
            </a:r>
          </a:p>
        </p:txBody>
      </p:sp>
      <p:sp>
        <p:nvSpPr>
          <p:cNvPr id="27" name="TextBox 23"/>
          <p:cNvSpPr txBox="1"/>
          <p:nvPr/>
        </p:nvSpPr>
        <p:spPr>
          <a:xfrm>
            <a:off x="7537450" y="3827463"/>
            <a:ext cx="338772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rPr>
              <a:t>教师用户主要功能在教学模块</a:t>
            </a:r>
            <a:r>
              <a:rPr lang="zh-CN" altLang="en-US" sz="1100" dirty="0">
                <a:solidFill>
                  <a:schemeClr val="accent5">
                    <a:lumMod val="20000"/>
                    <a:lumOff val="80000"/>
                  </a:schemeClr>
                </a:solidFill>
                <a:latin typeface="微软雅黑" charset="-122"/>
                <a:ea typeface="微软雅黑" charset="-122"/>
                <a:cs typeface="宋体" charset="-122"/>
                <a:sym typeface="+mn-ea" charset="0"/>
              </a:rPr>
              <a:t>，</a:t>
            </a:r>
            <a:r>
              <a:rPr lang="zh-CN" altLang="zh-CN" sz="1100" dirty="0">
                <a:solidFill>
                  <a:schemeClr val="accent5">
                    <a:lumMod val="20000"/>
                    <a:lumOff val="80000"/>
                  </a:schemeClr>
                </a:solidFill>
                <a:latin typeface="微软雅黑" charset="-122"/>
                <a:ea typeface="微软雅黑" charset="-122"/>
              </a:rPr>
              <a:t>对自己负责的课程和实训进行管理，对自己开设直播间进行管理；</a:t>
            </a:r>
            <a:endParaRPr lang="zh-CN" altLang="en-US" sz="1100" dirty="0">
              <a:solidFill>
                <a:schemeClr val="accent5">
                  <a:lumMod val="20000"/>
                  <a:lumOff val="80000"/>
                </a:schemeClr>
              </a:solidFill>
              <a:latin typeface="微软雅黑" charset="-122"/>
              <a:ea typeface="微软雅黑" charset="-122"/>
              <a:sym typeface="+mn-ea" charset="0"/>
            </a:endParaRPr>
          </a:p>
        </p:txBody>
      </p:sp>
      <p:sp>
        <p:nvSpPr>
          <p:cNvPr id="28" name="TextBox 24"/>
          <p:cNvSpPr txBox="1"/>
          <p:nvPr/>
        </p:nvSpPr>
        <p:spPr>
          <a:xfrm>
            <a:off x="7504113" y="3567113"/>
            <a:ext cx="1211262"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教师用例图</a:t>
            </a:r>
          </a:p>
        </p:txBody>
      </p:sp>
      <p:grpSp>
        <p:nvGrpSpPr>
          <p:cNvPr id="39" name="Group 10"/>
          <p:cNvGrpSpPr/>
          <p:nvPr/>
        </p:nvGrpSpPr>
        <p:grpSpPr>
          <a:xfrm>
            <a:off x="6556647" y="4650430"/>
            <a:ext cx="848360" cy="697230"/>
            <a:chOff x="7827333" y="3464708"/>
            <a:chExt cx="599208" cy="492388"/>
          </a:xfrm>
          <a:solidFill>
            <a:srgbClr val="F8C002"/>
          </a:solidFill>
          <a:effectLst/>
        </p:grpSpPr>
        <p:sp>
          <p:nvSpPr>
            <p:cNvPr id="40"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41"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42" name="TextBox 23"/>
          <p:cNvSpPr txBox="1"/>
          <p:nvPr/>
        </p:nvSpPr>
        <p:spPr>
          <a:xfrm>
            <a:off x="7537450" y="4908550"/>
            <a:ext cx="3387725" cy="629531"/>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cs typeface="宋体" charset="-122"/>
                <a:sym typeface="+mn-ea" charset="0"/>
              </a:rPr>
              <a:t>运营管理员主要功能为：交流监管，门户管理，实时数据分析，系统管理等，针对与平台管理。</a:t>
            </a:r>
          </a:p>
        </p:txBody>
      </p:sp>
      <p:sp>
        <p:nvSpPr>
          <p:cNvPr id="43" name="TextBox 24"/>
          <p:cNvSpPr txBox="1"/>
          <p:nvPr/>
        </p:nvSpPr>
        <p:spPr>
          <a:xfrm>
            <a:off x="7504113" y="4648200"/>
            <a:ext cx="1827212"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运营管理员用例图</a:t>
            </a:r>
          </a:p>
        </p:txBody>
      </p:sp>
      <p:grpSp>
        <p:nvGrpSpPr>
          <p:cNvPr id="44" name="Group 10"/>
          <p:cNvGrpSpPr/>
          <p:nvPr/>
        </p:nvGrpSpPr>
        <p:grpSpPr>
          <a:xfrm>
            <a:off x="6561082" y="5633204"/>
            <a:ext cx="848360" cy="697230"/>
            <a:chOff x="7827333" y="3464708"/>
            <a:chExt cx="599208" cy="492388"/>
          </a:xfrm>
          <a:solidFill>
            <a:srgbClr val="F8C002"/>
          </a:solidFill>
          <a:effectLst/>
        </p:grpSpPr>
        <p:sp>
          <p:nvSpPr>
            <p:cNvPr id="4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50"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51" name="TextBox 23"/>
          <p:cNvSpPr txBox="1"/>
          <p:nvPr/>
        </p:nvSpPr>
        <p:spPr>
          <a:xfrm>
            <a:off x="7542213" y="5891213"/>
            <a:ext cx="3387725" cy="91730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cs typeface="宋体" charset="-122"/>
                <a:sym typeface="+mn-ea" charset="0"/>
              </a:rPr>
              <a:t>教务管理是系统平台下的各个机构</a:t>
            </a:r>
            <a:r>
              <a:rPr lang="en-US" altLang="zh-CN" sz="1100" dirty="0">
                <a:solidFill>
                  <a:schemeClr val="accent5">
                    <a:lumMod val="20000"/>
                    <a:lumOff val="80000"/>
                  </a:schemeClr>
                </a:solidFill>
                <a:latin typeface="微软雅黑" charset="-122"/>
                <a:ea typeface="微软雅黑" charset="-122"/>
                <a:cs typeface="宋体" charset="-122"/>
                <a:sym typeface="+mn-ea" charset="0"/>
              </a:rPr>
              <a:t>/</a:t>
            </a:r>
            <a:r>
              <a:rPr lang="zh-CN" altLang="en-US" sz="1100" dirty="0">
                <a:solidFill>
                  <a:schemeClr val="accent5">
                    <a:lumMod val="20000"/>
                    <a:lumOff val="80000"/>
                  </a:schemeClr>
                </a:solidFill>
                <a:latin typeface="微软雅黑" charset="-122"/>
                <a:ea typeface="微软雅黑" charset="-122"/>
                <a:cs typeface="宋体" charset="-122"/>
                <a:sym typeface="+mn-ea" charset="0"/>
              </a:rPr>
              <a:t>院校对自我的管理，功能与运营管理员大体一致，针对的课程类型及用户群体不一样。</a:t>
            </a:r>
          </a:p>
        </p:txBody>
      </p:sp>
      <p:sp>
        <p:nvSpPr>
          <p:cNvPr id="52" name="TextBox 24"/>
          <p:cNvSpPr txBox="1"/>
          <p:nvPr/>
        </p:nvSpPr>
        <p:spPr>
          <a:xfrm>
            <a:off x="7508875" y="5630863"/>
            <a:ext cx="1827213"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教务管理员用例图</a:t>
            </a:r>
          </a:p>
        </p:txBody>
      </p:sp>
      <p:pic>
        <p:nvPicPr>
          <p:cNvPr id="7" name="游客用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858" y="1924050"/>
            <a:ext cx="5238750" cy="3009900"/>
          </a:xfrm>
          <a:prstGeom prst="rect">
            <a:avLst/>
          </a:prstGeom>
        </p:spPr>
      </p:pic>
      <p:pic>
        <p:nvPicPr>
          <p:cNvPr id="24" name="学生自由人用户"/>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2" y="1016367"/>
            <a:ext cx="5943600" cy="5438775"/>
          </a:xfrm>
          <a:prstGeom prst="rect">
            <a:avLst/>
          </a:prstGeom>
        </p:spPr>
      </p:pic>
      <p:pic>
        <p:nvPicPr>
          <p:cNvPr id="25" name="教师用例"/>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858" y="2327275"/>
            <a:ext cx="4762500" cy="3629025"/>
          </a:xfrm>
          <a:prstGeom prst="rect">
            <a:avLst/>
          </a:prstGeom>
        </p:spPr>
      </p:pic>
      <p:pic>
        <p:nvPicPr>
          <p:cNvPr id="29" name="运营管理员用例"/>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00" y="1943100"/>
            <a:ext cx="4076700" cy="3248025"/>
          </a:xfrm>
          <a:prstGeom prst="rect">
            <a:avLst/>
          </a:prstGeom>
        </p:spPr>
      </p:pic>
      <p:pic>
        <p:nvPicPr>
          <p:cNvPr id="30" name="教务管理用例"/>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4" y="1943100"/>
            <a:ext cx="3962400" cy="3248025"/>
          </a:xfrm>
          <a:prstGeom prst="rect">
            <a:avLst/>
          </a:prstGeom>
        </p:spPr>
      </p:pic>
    </p:spTree>
    <p:extLst>
      <p:ext uri="{BB962C8B-B14F-4D97-AF65-F5344CB8AC3E}">
        <p14:creationId xmlns:p14="http://schemas.microsoft.com/office/powerpoint/2010/main" val="134630491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up)">
                                      <p:cBhvr>
                                        <p:cTn id="27" dur="500"/>
                                        <p:tgtEl>
                                          <p:spTgt spid="16"/>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nodeType="afterGroup">
                            <p:stCondLst>
                              <p:cond delay="2000"/>
                            </p:stCondLst>
                            <p:childTnLst>
                              <p:par>
                                <p:cTn id="33" presetID="14"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par>
                          <p:cTn id="36" fill="hold">
                            <p:stCondLst>
                              <p:cond delay="2500"/>
                            </p:stCondLst>
                            <p:childTnLst>
                              <p:par>
                                <p:cTn id="37" presetID="10" presetClass="exit" presetSubtype="0" fill="hold" nodeType="afterEffect">
                                  <p:stCondLst>
                                    <p:cond delay="250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par>
                          <p:cTn id="40" fill="hold">
                            <p:stCondLst>
                              <p:cond delay="55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nodeType="afterGroup">
                            <p:stCondLst>
                              <p:cond delay="6000"/>
                            </p:stCondLst>
                            <p:childTnLst>
                              <p:par>
                                <p:cTn id="47" presetID="1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ppt_y</p:attrName>
                                        </p:attrNameLst>
                                      </p:cBhvr>
                                      <p:tavLst>
                                        <p:tav tm="0">
                                          <p:val>
                                            <p:strVal val="#ppt_y+#ppt_h*1.125000"/>
                                          </p:val>
                                        </p:tav>
                                        <p:tav tm="100000">
                                          <p:val>
                                            <p:strVal val="#ppt_y"/>
                                          </p:val>
                                        </p:tav>
                                      </p:tavLst>
                                    </p:anim>
                                    <p:animEffect transition="in" filter="wipe(up)">
                                      <p:cBhvr>
                                        <p:cTn id="50" dur="500"/>
                                        <p:tgtEl>
                                          <p:spTgt spid="19"/>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childTnLst>
                          </p:cTn>
                        </p:par>
                        <p:par>
                          <p:cTn id="55" fill="hold">
                            <p:stCondLst>
                              <p:cond delay="6500"/>
                            </p:stCondLst>
                            <p:childTnLst>
                              <p:par>
                                <p:cTn id="56" presetID="14" presetClass="entr" presetSubtype="1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randombar(horizontal)">
                                      <p:cBhvr>
                                        <p:cTn id="58" dur="500"/>
                                        <p:tgtEl>
                                          <p:spTgt spid="7"/>
                                        </p:tgtEl>
                                      </p:cBhvr>
                                    </p:animEffect>
                                  </p:childTnLst>
                                </p:cTn>
                              </p:par>
                            </p:childTnLst>
                          </p:cTn>
                        </p:par>
                        <p:par>
                          <p:cTn id="59" fill="hold">
                            <p:stCondLst>
                              <p:cond delay="7000"/>
                            </p:stCondLst>
                            <p:childTnLst>
                              <p:par>
                                <p:cTn id="60" presetID="10" presetClass="exit" presetSubtype="0" fill="hold" nodeType="afterEffect">
                                  <p:stCondLst>
                                    <p:cond delay="2500"/>
                                  </p:stCondLst>
                                  <p:childTnLst>
                                    <p:animEffect transition="out" filter="fade">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childTnLst>
                          </p:cTn>
                        </p:par>
                        <p:par>
                          <p:cTn id="63" fill="hold" nodeType="afterGroup">
                            <p:stCondLst>
                              <p:cond delay="10000"/>
                            </p:stCondLst>
                            <p:childTnLst>
                              <p:par>
                                <p:cTn id="64" presetID="53" presetClass="entr" presetSubtype="16"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par>
                          <p:cTn id="69" fill="hold" nodeType="afterGroup">
                            <p:stCondLst>
                              <p:cond delay="10500"/>
                            </p:stCondLst>
                            <p:childTnLst>
                              <p:par>
                                <p:cTn id="70" presetID="12" presetClass="entr" presetSubtype="4"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p:tgtEl>
                                          <p:spTgt spid="28"/>
                                        </p:tgtEl>
                                        <p:attrNameLst>
                                          <p:attrName>ppt_y</p:attrName>
                                        </p:attrNameLst>
                                      </p:cBhvr>
                                      <p:tavLst>
                                        <p:tav tm="0">
                                          <p:val>
                                            <p:strVal val="#ppt_y+#ppt_h*1.125000"/>
                                          </p:val>
                                        </p:tav>
                                        <p:tav tm="100000">
                                          <p:val>
                                            <p:strVal val="#ppt_y"/>
                                          </p:val>
                                        </p:tav>
                                      </p:tavLst>
                                    </p:anim>
                                    <p:animEffect transition="in" filter="wipe(up)">
                                      <p:cBhvr>
                                        <p:cTn id="73" dur="500"/>
                                        <p:tgtEl>
                                          <p:spTgt spid="28"/>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ppt_y</p:attrName>
                                        </p:attrNameLst>
                                      </p:cBhvr>
                                      <p:tavLst>
                                        <p:tav tm="0">
                                          <p:val>
                                            <p:strVal val="#ppt_y+#ppt_h*1.125000"/>
                                          </p:val>
                                        </p:tav>
                                        <p:tav tm="100000">
                                          <p:val>
                                            <p:strVal val="#ppt_y"/>
                                          </p:val>
                                        </p:tav>
                                      </p:tavLst>
                                    </p:anim>
                                    <p:animEffect transition="in" filter="wipe(up)">
                                      <p:cBhvr>
                                        <p:cTn id="77" dur="500"/>
                                        <p:tgtEl>
                                          <p:spTgt spid="27"/>
                                        </p:tgtEl>
                                      </p:cBhvr>
                                    </p:animEffect>
                                  </p:childTnLst>
                                </p:cTn>
                              </p:par>
                            </p:childTnLst>
                          </p:cTn>
                        </p:par>
                        <p:par>
                          <p:cTn id="78" fill="hold">
                            <p:stCondLst>
                              <p:cond delay="11000"/>
                            </p:stCondLst>
                            <p:childTnLst>
                              <p:par>
                                <p:cTn id="79" presetID="14" presetClass="entr" presetSubtype="10"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randombar(horizontal)">
                                      <p:cBhvr>
                                        <p:cTn id="81" dur="500"/>
                                        <p:tgtEl>
                                          <p:spTgt spid="25"/>
                                        </p:tgtEl>
                                      </p:cBhvr>
                                    </p:animEffect>
                                  </p:childTnLst>
                                </p:cTn>
                              </p:par>
                            </p:childTnLst>
                          </p:cTn>
                        </p:par>
                        <p:par>
                          <p:cTn id="82" fill="hold">
                            <p:stCondLst>
                              <p:cond delay="11500"/>
                            </p:stCondLst>
                            <p:childTnLst>
                              <p:par>
                                <p:cTn id="83" presetID="10" presetClass="exit" presetSubtype="0" fill="hold" nodeType="afterEffect">
                                  <p:stCondLst>
                                    <p:cond delay="2500"/>
                                  </p:stCondLst>
                                  <p:childTnLst>
                                    <p:animEffect transition="out" filter="fade">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childTnLst>
                          </p:cTn>
                        </p:par>
                        <p:par>
                          <p:cTn id="86" fill="hold" nodeType="afterGroup">
                            <p:stCondLst>
                              <p:cond delay="14500"/>
                            </p:stCondLst>
                            <p:childTnLst>
                              <p:par>
                                <p:cTn id="87" presetID="53" presetClass="entr" presetSubtype="16"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childTnLst>
                          </p:cTn>
                        </p:par>
                        <p:par>
                          <p:cTn id="92" fill="hold" nodeType="afterGroup">
                            <p:stCondLst>
                              <p:cond delay="15000"/>
                            </p:stCondLst>
                            <p:childTnLst>
                              <p:par>
                                <p:cTn id="93" presetID="12" presetClass="entr" presetSubtype="4"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p:tgtEl>
                                          <p:spTgt spid="43"/>
                                        </p:tgtEl>
                                        <p:attrNameLst>
                                          <p:attrName>ppt_y</p:attrName>
                                        </p:attrNameLst>
                                      </p:cBhvr>
                                      <p:tavLst>
                                        <p:tav tm="0">
                                          <p:val>
                                            <p:strVal val="#ppt_y+#ppt_h*1.125000"/>
                                          </p:val>
                                        </p:tav>
                                        <p:tav tm="100000">
                                          <p:val>
                                            <p:strVal val="#ppt_y"/>
                                          </p:val>
                                        </p:tav>
                                      </p:tavLst>
                                    </p:anim>
                                    <p:animEffect transition="in" filter="wipe(up)">
                                      <p:cBhvr>
                                        <p:cTn id="96" dur="500"/>
                                        <p:tgtEl>
                                          <p:spTgt spid="43"/>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p:tgtEl>
                                          <p:spTgt spid="42"/>
                                        </p:tgtEl>
                                        <p:attrNameLst>
                                          <p:attrName>ppt_y</p:attrName>
                                        </p:attrNameLst>
                                      </p:cBhvr>
                                      <p:tavLst>
                                        <p:tav tm="0">
                                          <p:val>
                                            <p:strVal val="#ppt_y+#ppt_h*1.125000"/>
                                          </p:val>
                                        </p:tav>
                                        <p:tav tm="100000">
                                          <p:val>
                                            <p:strVal val="#ppt_y"/>
                                          </p:val>
                                        </p:tav>
                                      </p:tavLst>
                                    </p:anim>
                                    <p:animEffect transition="in" filter="wipe(up)">
                                      <p:cBhvr>
                                        <p:cTn id="100" dur="500"/>
                                        <p:tgtEl>
                                          <p:spTgt spid="42"/>
                                        </p:tgtEl>
                                      </p:cBhvr>
                                    </p:animEffect>
                                  </p:childTnLst>
                                </p:cTn>
                              </p:par>
                            </p:childTnLst>
                          </p:cTn>
                        </p:par>
                        <p:par>
                          <p:cTn id="101" fill="hold">
                            <p:stCondLst>
                              <p:cond delay="15500"/>
                            </p:stCondLst>
                            <p:childTnLst>
                              <p:par>
                                <p:cTn id="102" presetID="14" presetClass="entr" presetSubtype="10" fill="hold" nodeType="after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randombar(horizontal)">
                                      <p:cBhvr>
                                        <p:cTn id="104" dur="500"/>
                                        <p:tgtEl>
                                          <p:spTgt spid="29"/>
                                        </p:tgtEl>
                                      </p:cBhvr>
                                    </p:animEffect>
                                  </p:childTnLst>
                                </p:cTn>
                              </p:par>
                            </p:childTnLst>
                          </p:cTn>
                        </p:par>
                        <p:par>
                          <p:cTn id="105" fill="hold">
                            <p:stCondLst>
                              <p:cond delay="16000"/>
                            </p:stCondLst>
                            <p:childTnLst>
                              <p:par>
                                <p:cTn id="106" presetID="10" presetClass="exit" presetSubtype="0" fill="hold" nodeType="afterEffect">
                                  <p:stCondLst>
                                    <p:cond delay="2500"/>
                                  </p:stCondLst>
                                  <p:childTnLst>
                                    <p:animEffect transition="out" filter="fade">
                                      <p:cBhvr>
                                        <p:cTn id="107" dur="500"/>
                                        <p:tgtEl>
                                          <p:spTgt spid="29"/>
                                        </p:tgtEl>
                                      </p:cBhvr>
                                    </p:animEffect>
                                    <p:set>
                                      <p:cBhvr>
                                        <p:cTn id="108" dur="1" fill="hold">
                                          <p:stCondLst>
                                            <p:cond delay="499"/>
                                          </p:stCondLst>
                                        </p:cTn>
                                        <p:tgtEl>
                                          <p:spTgt spid="29"/>
                                        </p:tgtEl>
                                        <p:attrNameLst>
                                          <p:attrName>style.visibility</p:attrName>
                                        </p:attrNameLst>
                                      </p:cBhvr>
                                      <p:to>
                                        <p:strVal val="hidden"/>
                                      </p:to>
                                    </p:set>
                                  </p:childTnLst>
                                </p:cTn>
                              </p:par>
                            </p:childTnLst>
                          </p:cTn>
                        </p:par>
                        <p:par>
                          <p:cTn id="109" fill="hold" nodeType="afterGroup">
                            <p:stCondLst>
                              <p:cond delay="19000"/>
                            </p:stCondLst>
                            <p:childTnLst>
                              <p:par>
                                <p:cTn id="110" presetID="53" presetClass="entr" presetSubtype="16"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p:cTn id="112" dur="500" fill="hold"/>
                                        <p:tgtEl>
                                          <p:spTgt spid="44"/>
                                        </p:tgtEl>
                                        <p:attrNameLst>
                                          <p:attrName>ppt_w</p:attrName>
                                        </p:attrNameLst>
                                      </p:cBhvr>
                                      <p:tavLst>
                                        <p:tav tm="0">
                                          <p:val>
                                            <p:fltVal val="0"/>
                                          </p:val>
                                        </p:tav>
                                        <p:tav tm="100000">
                                          <p:val>
                                            <p:strVal val="#ppt_w"/>
                                          </p:val>
                                        </p:tav>
                                      </p:tavLst>
                                    </p:anim>
                                    <p:anim calcmode="lin" valueType="num">
                                      <p:cBhvr>
                                        <p:cTn id="113" dur="500" fill="hold"/>
                                        <p:tgtEl>
                                          <p:spTgt spid="44"/>
                                        </p:tgtEl>
                                        <p:attrNameLst>
                                          <p:attrName>ppt_h</p:attrName>
                                        </p:attrNameLst>
                                      </p:cBhvr>
                                      <p:tavLst>
                                        <p:tav tm="0">
                                          <p:val>
                                            <p:fltVal val="0"/>
                                          </p:val>
                                        </p:tav>
                                        <p:tav tm="100000">
                                          <p:val>
                                            <p:strVal val="#ppt_h"/>
                                          </p:val>
                                        </p:tav>
                                      </p:tavLst>
                                    </p:anim>
                                    <p:animEffect transition="in" filter="fade">
                                      <p:cBhvr>
                                        <p:cTn id="114" dur="500"/>
                                        <p:tgtEl>
                                          <p:spTgt spid="44"/>
                                        </p:tgtEl>
                                      </p:cBhvr>
                                    </p:animEffect>
                                  </p:childTnLst>
                                </p:cTn>
                              </p:par>
                            </p:childTnLst>
                          </p:cTn>
                        </p:par>
                        <p:par>
                          <p:cTn id="115" fill="hold" nodeType="afterGroup">
                            <p:stCondLst>
                              <p:cond delay="19500"/>
                            </p:stCondLst>
                            <p:childTnLst>
                              <p:par>
                                <p:cTn id="116" presetID="12" presetClass="entr" presetSubtype="4"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additive="base">
                                        <p:cTn id="118" dur="500"/>
                                        <p:tgtEl>
                                          <p:spTgt spid="52"/>
                                        </p:tgtEl>
                                        <p:attrNameLst>
                                          <p:attrName>ppt_y</p:attrName>
                                        </p:attrNameLst>
                                      </p:cBhvr>
                                      <p:tavLst>
                                        <p:tav tm="0">
                                          <p:val>
                                            <p:strVal val="#ppt_y+#ppt_h*1.125000"/>
                                          </p:val>
                                        </p:tav>
                                        <p:tav tm="100000">
                                          <p:val>
                                            <p:strVal val="#ppt_y"/>
                                          </p:val>
                                        </p:tav>
                                      </p:tavLst>
                                    </p:anim>
                                    <p:animEffect transition="in" filter="wipe(up)">
                                      <p:cBhvr>
                                        <p:cTn id="119" dur="500"/>
                                        <p:tgtEl>
                                          <p:spTgt spid="52"/>
                                        </p:tgtEl>
                                      </p:cBhvr>
                                    </p:animEffect>
                                  </p:childTnLst>
                                </p:cTn>
                              </p:par>
                              <p:par>
                                <p:cTn id="120" presetID="12" presetClass="entr" presetSubtype="4"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additive="base">
                                        <p:cTn id="122" dur="500"/>
                                        <p:tgtEl>
                                          <p:spTgt spid="51"/>
                                        </p:tgtEl>
                                        <p:attrNameLst>
                                          <p:attrName>ppt_y</p:attrName>
                                        </p:attrNameLst>
                                      </p:cBhvr>
                                      <p:tavLst>
                                        <p:tav tm="0">
                                          <p:val>
                                            <p:strVal val="#ppt_y+#ppt_h*1.125000"/>
                                          </p:val>
                                        </p:tav>
                                        <p:tav tm="100000">
                                          <p:val>
                                            <p:strVal val="#ppt_y"/>
                                          </p:val>
                                        </p:tav>
                                      </p:tavLst>
                                    </p:anim>
                                    <p:animEffect transition="in" filter="wipe(up)">
                                      <p:cBhvr>
                                        <p:cTn id="123" dur="500"/>
                                        <p:tgtEl>
                                          <p:spTgt spid="51"/>
                                        </p:tgtEl>
                                      </p:cBhvr>
                                    </p:animEffect>
                                  </p:childTnLst>
                                </p:cTn>
                              </p:par>
                            </p:childTnLst>
                          </p:cTn>
                        </p:par>
                        <p:par>
                          <p:cTn id="124" fill="hold">
                            <p:stCondLst>
                              <p:cond delay="20000"/>
                            </p:stCondLst>
                            <p:childTnLst>
                              <p:par>
                                <p:cTn id="125" presetID="14" presetClass="entr" presetSubtype="10" fill="hold" nodeType="after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randombar(horizontal)">
                                      <p:cBhvr>
                                        <p:cTn id="127" dur="500"/>
                                        <p:tgtEl>
                                          <p:spTgt spid="30"/>
                                        </p:tgtEl>
                                      </p:cBhvr>
                                    </p:animEffect>
                                  </p:childTnLst>
                                </p:cTn>
                              </p:par>
                            </p:childTnLst>
                          </p:cTn>
                        </p:par>
                        <p:par>
                          <p:cTn id="128" fill="hold">
                            <p:stCondLst>
                              <p:cond delay="20500"/>
                            </p:stCondLst>
                            <p:childTnLst>
                              <p:par>
                                <p:cTn id="129" presetID="10" presetClass="exit" presetSubtype="0" fill="hold" nodeType="afterEffect">
                                  <p:stCondLst>
                                    <p:cond delay="2500"/>
                                  </p:stCondLst>
                                  <p:childTnLst>
                                    <p:animEffect transition="out" filter="fade">
                                      <p:cBhvr>
                                        <p:cTn id="130" dur="500"/>
                                        <p:tgtEl>
                                          <p:spTgt spid="30"/>
                                        </p:tgtEl>
                                      </p:cBhvr>
                                    </p:animEffect>
                                    <p:set>
                                      <p:cBhvr>
                                        <p:cTn id="13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4" grpId="0"/>
      <p:bldP spid="16" grpId="0"/>
      <p:bldP spid="18" grpId="0"/>
      <p:bldP spid="19" grpId="0"/>
      <p:bldP spid="27" grpId="0"/>
      <p:bldP spid="28" grpId="0"/>
      <p:bldP spid="42" grpId="0"/>
      <p:bldP spid="43"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遵循规范</a:t>
            </a:r>
          </a:p>
        </p:txBody>
      </p:sp>
      <p:sp>
        <p:nvSpPr>
          <p:cNvPr id="7" name="文本框 6"/>
          <p:cNvSpPr txBox="1"/>
          <p:nvPr/>
        </p:nvSpPr>
        <p:spPr>
          <a:xfrm>
            <a:off x="600075" y="665164"/>
            <a:ext cx="10858500" cy="5699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150000"/>
              </a:lnSpc>
            </a:pPr>
            <a:r>
              <a:rPr lang="zh-CN" altLang="en-US" sz="1100">
                <a:solidFill>
                  <a:schemeClr val="accent5">
                    <a:lumMod val="20000"/>
                    <a:lumOff val="80000"/>
                  </a:schemeClr>
                </a:solidFill>
                <a:latin typeface="微软雅黑" charset="-122"/>
                <a:ea typeface="微软雅黑" charset="-122"/>
                <a:sym typeface="+mn-ea" charset="0"/>
              </a:rPr>
              <a:t>在开发的过程中遵循这个标准，有利于问题的检查及一些缺陷的解决，提高软件的质量和可维护性。主要针对开发过程中产生的文档、源码、设计原稿、数据库进行了一些约定，我们团队的开发人员会全程遵循这个规范进行开发，最终完成并提交高质量的产品。</a:t>
            </a:r>
            <a:endParaRPr lang="zh-CN" altLang="zh-CN" sz="1100">
              <a:solidFill>
                <a:schemeClr val="accent5">
                  <a:lumMod val="20000"/>
                  <a:lumOff val="80000"/>
                </a:schemeClr>
              </a:solidFill>
              <a:latin typeface="微软雅黑" charset="-122"/>
              <a:ea typeface="微软雅黑" charset="-122"/>
              <a:sym typeface="+mn-ea" charset="0"/>
            </a:endParaRPr>
          </a:p>
        </p:txBody>
      </p:sp>
      <p:sp>
        <p:nvSpPr>
          <p:cNvPr id="17" name="矩形 16"/>
          <p:cNvSpPr/>
          <p:nvPr/>
        </p:nvSpPr>
        <p:spPr>
          <a:xfrm>
            <a:off x="6029325" y="15843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18" name="矩形 17"/>
          <p:cNvSpPr/>
          <p:nvPr/>
        </p:nvSpPr>
        <p:spPr>
          <a:xfrm>
            <a:off x="6029325" y="24352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4" name="矩形 23"/>
          <p:cNvSpPr/>
          <p:nvPr/>
        </p:nvSpPr>
        <p:spPr>
          <a:xfrm>
            <a:off x="6029325" y="3287713"/>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5" name="矩形 24"/>
          <p:cNvSpPr/>
          <p:nvPr/>
        </p:nvSpPr>
        <p:spPr>
          <a:xfrm>
            <a:off x="6029325" y="4140200"/>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6" name="矩形 25"/>
          <p:cNvSpPr/>
          <p:nvPr/>
        </p:nvSpPr>
        <p:spPr>
          <a:xfrm>
            <a:off x="6029325" y="4992688"/>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7" name="矩形 26"/>
          <p:cNvSpPr/>
          <p:nvPr/>
        </p:nvSpPr>
        <p:spPr>
          <a:xfrm>
            <a:off x="6238875" y="3619500"/>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8" name="矩形 27"/>
          <p:cNvSpPr/>
          <p:nvPr/>
        </p:nvSpPr>
        <p:spPr>
          <a:xfrm>
            <a:off x="6238875" y="5324475"/>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9" name="矩形 28"/>
          <p:cNvSpPr/>
          <p:nvPr/>
        </p:nvSpPr>
        <p:spPr>
          <a:xfrm>
            <a:off x="6238875" y="1952625"/>
            <a:ext cx="804863"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0" name="矩形 29"/>
          <p:cNvSpPr/>
          <p:nvPr/>
        </p:nvSpPr>
        <p:spPr>
          <a:xfrm>
            <a:off x="5126038" y="2803525"/>
            <a:ext cx="804862"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1" name="矩形 30"/>
          <p:cNvSpPr/>
          <p:nvPr/>
        </p:nvSpPr>
        <p:spPr>
          <a:xfrm>
            <a:off x="5126038" y="4559300"/>
            <a:ext cx="804862"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5" name="组合 4"/>
          <p:cNvGrpSpPr/>
          <p:nvPr/>
        </p:nvGrpSpPr>
        <p:grpSpPr>
          <a:xfrm>
            <a:off x="7124065" y="4949825"/>
            <a:ext cx="871220" cy="871220"/>
            <a:chOff x="11219" y="8179"/>
            <a:chExt cx="1372" cy="1372"/>
          </a:xfrm>
          <a:solidFill>
            <a:srgbClr val="F8C002"/>
          </a:solidFill>
        </p:grpSpPr>
        <p:sp>
          <p:nvSpPr>
            <p:cNvPr id="33" name="椭圆 32"/>
            <p:cNvSpPr/>
            <p:nvPr/>
          </p:nvSpPr>
          <p:spPr>
            <a:xfrm>
              <a:off x="11219" y="817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7" name="Freeform 48"/>
            <p:cNvSpPr/>
            <p:nvPr/>
          </p:nvSpPr>
          <p:spPr bwMode="auto">
            <a:xfrm>
              <a:off x="11685" y="8588"/>
              <a:ext cx="472" cy="546"/>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rgbClr val="F8C002"/>
              </a:solidFill>
              <a:prstDash val="solid"/>
              <a:round/>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nvGrpSpPr>
          <p:cNvPr id="6" name="组合 5"/>
          <p:cNvGrpSpPr/>
          <p:nvPr/>
        </p:nvGrpSpPr>
        <p:grpSpPr>
          <a:xfrm>
            <a:off x="4161790" y="4195445"/>
            <a:ext cx="869950" cy="869950"/>
            <a:chOff x="6554" y="6991"/>
            <a:chExt cx="1370" cy="1370"/>
          </a:xfrm>
          <a:solidFill>
            <a:srgbClr val="F8C002"/>
          </a:solidFill>
        </p:grpSpPr>
        <p:sp>
          <p:nvSpPr>
            <p:cNvPr id="36" name="椭圆 35"/>
            <p:cNvSpPr/>
            <p:nvPr/>
          </p:nvSpPr>
          <p:spPr>
            <a:xfrm>
              <a:off x="6554" y="6991"/>
              <a:ext cx="1371" cy="1370"/>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38" name="组合 37"/>
            <p:cNvGrpSpPr/>
            <p:nvPr/>
          </p:nvGrpSpPr>
          <p:grpSpPr>
            <a:xfrm>
              <a:off x="6980" y="7411"/>
              <a:ext cx="519" cy="572"/>
              <a:chOff x="1684338" y="1239838"/>
              <a:chExt cx="434975" cy="479425"/>
            </a:xfrm>
            <a:grpFill/>
          </p:grpSpPr>
          <p:sp>
            <p:nvSpPr>
              <p:cNvPr id="39" name="Freeform 23"/>
              <p:cNvSpPr>
                <a:spLocks noEditPoints="1"/>
              </p:cNvSpPr>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0" name="Freeform 24"/>
              <p:cNvSpPr/>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8" name="组合 7"/>
          <p:cNvGrpSpPr/>
          <p:nvPr/>
        </p:nvGrpSpPr>
        <p:grpSpPr>
          <a:xfrm>
            <a:off x="7092950" y="1552575"/>
            <a:ext cx="871220" cy="871220"/>
            <a:chOff x="11170" y="2829"/>
            <a:chExt cx="1372" cy="1372"/>
          </a:xfrm>
          <a:solidFill>
            <a:srgbClr val="F8C002"/>
          </a:solidFill>
        </p:grpSpPr>
        <p:sp>
          <p:nvSpPr>
            <p:cNvPr id="35" name="椭圆 34"/>
            <p:cNvSpPr/>
            <p:nvPr/>
          </p:nvSpPr>
          <p:spPr>
            <a:xfrm>
              <a:off x="11170" y="282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1" name="组合 40"/>
            <p:cNvGrpSpPr/>
            <p:nvPr/>
          </p:nvGrpSpPr>
          <p:grpSpPr>
            <a:xfrm>
              <a:off x="11631" y="3230"/>
              <a:ext cx="450" cy="571"/>
              <a:chOff x="2889250" y="1241425"/>
              <a:chExt cx="376238" cy="477838"/>
            </a:xfrm>
            <a:grpFill/>
          </p:grpSpPr>
          <p:sp>
            <p:nvSpPr>
              <p:cNvPr id="42" name="Freeform 25"/>
              <p:cNvSpPr/>
              <p:nvPr/>
            </p:nvSpPr>
            <p:spPr bwMode="auto">
              <a:xfrm>
                <a:off x="2889250" y="1241425"/>
                <a:ext cx="376238" cy="477838"/>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3" name="Freeform 26"/>
              <p:cNvSpPr>
                <a:spLocks noEditPoints="1"/>
              </p:cNvSpPr>
              <p:nvPr/>
            </p:nvSpPr>
            <p:spPr bwMode="auto">
              <a:xfrm>
                <a:off x="2889250" y="1244600"/>
                <a:ext cx="315913" cy="314325"/>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2" name="组合 11"/>
          <p:cNvGrpSpPr/>
          <p:nvPr/>
        </p:nvGrpSpPr>
        <p:grpSpPr>
          <a:xfrm>
            <a:off x="4190365" y="2368550"/>
            <a:ext cx="871220" cy="871220"/>
            <a:chOff x="6599" y="4114"/>
            <a:chExt cx="1372" cy="1372"/>
          </a:xfrm>
          <a:solidFill>
            <a:srgbClr val="F8C002"/>
          </a:solidFill>
        </p:grpSpPr>
        <p:sp>
          <p:nvSpPr>
            <p:cNvPr id="32" name="椭圆 31"/>
            <p:cNvSpPr/>
            <p:nvPr/>
          </p:nvSpPr>
          <p:spPr>
            <a:xfrm>
              <a:off x="6599" y="4114"/>
              <a:ext cx="1372" cy="1372"/>
            </a:xfrm>
            <a:prstGeom prst="ellipse">
              <a:avLst/>
            </a:prstGeom>
            <a:noFill/>
            <a:ln>
              <a:solidFill>
                <a:srgbClr val="F8C002"/>
              </a:solidFill>
            </a:ln>
            <a:extLst>
              <a:ext uri="{909E8E84-426E-40DD-AFC4-6F175D3DCCD1}">
                <a14:hiddenFill xmlns:a14="http://schemas.microsoft.com/office/drawing/2010/main">
                  <a:solidFill>
                    <a:srgbClr val="201C1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4" name="组合 43"/>
            <p:cNvGrpSpPr/>
            <p:nvPr/>
          </p:nvGrpSpPr>
          <p:grpSpPr>
            <a:xfrm>
              <a:off x="6993" y="4517"/>
              <a:ext cx="584" cy="566"/>
              <a:chOff x="2822575" y="2408238"/>
              <a:chExt cx="488950" cy="474662"/>
            </a:xfrm>
            <a:grpFill/>
          </p:grpSpPr>
          <p:sp>
            <p:nvSpPr>
              <p:cNvPr id="45" name="Freeform 31"/>
              <p:cNvSpPr/>
              <p:nvPr/>
            </p:nvSpPr>
            <p:spPr bwMode="auto">
              <a:xfrm>
                <a:off x="3048000" y="2646363"/>
                <a:ext cx="38100" cy="39687"/>
              </a:xfrm>
              <a:custGeom>
                <a:avLst/>
                <a:gdLst>
                  <a:gd name="T0" fmla="*/ 8 w 16"/>
                  <a:gd name="T1" fmla="*/ 0 h 16"/>
                  <a:gd name="T2" fmla="*/ 2 w 16"/>
                  <a:gd name="T3" fmla="*/ 2 h 16"/>
                  <a:gd name="T4" fmla="*/ 0 w 16"/>
                  <a:gd name="T5" fmla="*/ 8 h 16"/>
                  <a:gd name="T6" fmla="*/ 8 w 16"/>
                  <a:gd name="T7" fmla="*/ 16 h 16"/>
                  <a:gd name="T8" fmla="*/ 14 w 16"/>
                  <a:gd name="T9" fmla="*/ 14 h 16"/>
                  <a:gd name="T10" fmla="*/ 16 w 16"/>
                  <a:gd name="T11" fmla="*/ 8 h 16"/>
                  <a:gd name="T12" fmla="*/ 8 w 1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0"/>
                    </a:moveTo>
                    <a:cubicBezTo>
                      <a:pt x="6" y="0"/>
                      <a:pt x="4" y="1"/>
                      <a:pt x="2" y="2"/>
                    </a:cubicBezTo>
                    <a:cubicBezTo>
                      <a:pt x="1" y="4"/>
                      <a:pt x="0" y="6"/>
                      <a:pt x="0" y="8"/>
                    </a:cubicBezTo>
                    <a:cubicBezTo>
                      <a:pt x="0" y="12"/>
                      <a:pt x="4" y="16"/>
                      <a:pt x="8" y="16"/>
                    </a:cubicBezTo>
                    <a:cubicBezTo>
                      <a:pt x="10" y="16"/>
                      <a:pt x="12" y="15"/>
                      <a:pt x="14" y="14"/>
                    </a:cubicBezTo>
                    <a:cubicBezTo>
                      <a:pt x="15" y="12"/>
                      <a:pt x="16" y="10"/>
                      <a:pt x="16" y="8"/>
                    </a:cubicBezTo>
                    <a:cubicBezTo>
                      <a:pt x="16" y="3"/>
                      <a:pt x="13" y="0"/>
                      <a:pt x="8" y="0"/>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6" name="Freeform 32"/>
              <p:cNvSpPr>
                <a:spLocks noEditPoints="1"/>
              </p:cNvSpPr>
              <p:nvPr/>
            </p:nvSpPr>
            <p:spPr bwMode="auto">
              <a:xfrm>
                <a:off x="2822575" y="2408238"/>
                <a:ext cx="488950" cy="474662"/>
              </a:xfrm>
              <a:custGeom>
                <a:avLst/>
                <a:gdLst>
                  <a:gd name="T0" fmla="*/ 187 w 198"/>
                  <a:gd name="T1" fmla="*/ 104 h 192"/>
                  <a:gd name="T2" fmla="*/ 168 w 198"/>
                  <a:gd name="T3" fmla="*/ 33 h 192"/>
                  <a:gd name="T4" fmla="*/ 184 w 198"/>
                  <a:gd name="T5" fmla="*/ 48 h 192"/>
                  <a:gd name="T6" fmla="*/ 187 w 198"/>
                  <a:gd name="T7" fmla="*/ 8 h 192"/>
                  <a:gd name="T8" fmla="*/ 148 w 198"/>
                  <a:gd name="T9" fmla="*/ 8 h 192"/>
                  <a:gd name="T10" fmla="*/ 162 w 198"/>
                  <a:gd name="T11" fmla="*/ 27 h 192"/>
                  <a:gd name="T12" fmla="*/ 99 w 198"/>
                  <a:gd name="T13" fmla="*/ 16 h 192"/>
                  <a:gd name="T14" fmla="*/ 36 w 198"/>
                  <a:gd name="T15" fmla="*/ 27 h 192"/>
                  <a:gd name="T16" fmla="*/ 50 w 198"/>
                  <a:gd name="T17" fmla="*/ 8 h 192"/>
                  <a:gd name="T18" fmla="*/ 11 w 198"/>
                  <a:gd name="T19" fmla="*/ 8 h 192"/>
                  <a:gd name="T20" fmla="*/ 14 w 198"/>
                  <a:gd name="T21" fmla="*/ 48 h 192"/>
                  <a:gd name="T22" fmla="*/ 31 w 198"/>
                  <a:gd name="T23" fmla="*/ 33 h 192"/>
                  <a:gd name="T24" fmla="*/ 11 w 198"/>
                  <a:gd name="T25" fmla="*/ 104 h 192"/>
                  <a:gd name="T26" fmla="*/ 49 w 198"/>
                  <a:gd name="T27" fmla="*/ 176 h 192"/>
                  <a:gd name="T28" fmla="*/ 36 w 198"/>
                  <a:gd name="T29" fmla="*/ 190 h 192"/>
                  <a:gd name="T30" fmla="*/ 42 w 198"/>
                  <a:gd name="T31" fmla="*/ 191 h 192"/>
                  <a:gd name="T32" fmla="*/ 56 w 198"/>
                  <a:gd name="T33" fmla="*/ 180 h 192"/>
                  <a:gd name="T34" fmla="*/ 142 w 198"/>
                  <a:gd name="T35" fmla="*/ 180 h 192"/>
                  <a:gd name="T36" fmla="*/ 157 w 198"/>
                  <a:gd name="T37" fmla="*/ 191 h 192"/>
                  <a:gd name="T38" fmla="*/ 162 w 198"/>
                  <a:gd name="T39" fmla="*/ 190 h 192"/>
                  <a:gd name="T40" fmla="*/ 150 w 198"/>
                  <a:gd name="T41" fmla="*/ 176 h 192"/>
                  <a:gd name="T42" fmla="*/ 65 w 198"/>
                  <a:gd name="T43" fmla="*/ 49 h 192"/>
                  <a:gd name="T44" fmla="*/ 103 w 198"/>
                  <a:gd name="T45" fmla="*/ 44 h 192"/>
                  <a:gd name="T46" fmla="*/ 99 w 198"/>
                  <a:gd name="T47" fmla="*/ 64 h 192"/>
                  <a:gd name="T48" fmla="*/ 95 w 198"/>
                  <a:gd name="T49" fmla="*/ 48 h 192"/>
                  <a:gd name="T50" fmla="*/ 67 w 198"/>
                  <a:gd name="T51" fmla="*/ 56 h 192"/>
                  <a:gd name="T52" fmla="*/ 65 w 198"/>
                  <a:gd name="T53" fmla="*/ 49 h 192"/>
                  <a:gd name="T54" fmla="*/ 119 w 198"/>
                  <a:gd name="T55" fmla="*/ 128 h 192"/>
                  <a:gd name="T56" fmla="*/ 107 w 198"/>
                  <a:gd name="T57" fmla="*/ 118 h 192"/>
                  <a:gd name="T58" fmla="*/ 83 w 198"/>
                  <a:gd name="T59" fmla="*/ 104 h 192"/>
                  <a:gd name="T60" fmla="*/ 52 w 198"/>
                  <a:gd name="T61" fmla="*/ 63 h 192"/>
                  <a:gd name="T62" fmla="*/ 58 w 198"/>
                  <a:gd name="T63" fmla="*/ 57 h 192"/>
                  <a:gd name="T64" fmla="*/ 99 w 198"/>
                  <a:gd name="T65" fmla="*/ 88 h 192"/>
                  <a:gd name="T66" fmla="*/ 113 w 198"/>
                  <a:gd name="T67" fmla="*/ 112 h 192"/>
                  <a:gd name="T68" fmla="*/ 122 w 198"/>
                  <a:gd name="T69" fmla="*/ 12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92">
                    <a:moveTo>
                      <a:pt x="150" y="176"/>
                    </a:moveTo>
                    <a:cubicBezTo>
                      <a:pt x="172" y="160"/>
                      <a:pt x="187" y="134"/>
                      <a:pt x="187" y="104"/>
                    </a:cubicBezTo>
                    <a:cubicBezTo>
                      <a:pt x="187" y="79"/>
                      <a:pt x="177" y="57"/>
                      <a:pt x="160" y="41"/>
                    </a:cubicBezTo>
                    <a:cubicBezTo>
                      <a:pt x="168" y="33"/>
                      <a:pt x="168" y="33"/>
                      <a:pt x="168" y="33"/>
                    </a:cubicBezTo>
                    <a:cubicBezTo>
                      <a:pt x="181" y="47"/>
                      <a:pt x="181" y="47"/>
                      <a:pt x="181" y="47"/>
                    </a:cubicBezTo>
                    <a:cubicBezTo>
                      <a:pt x="182" y="47"/>
                      <a:pt x="183" y="48"/>
                      <a:pt x="184" y="48"/>
                    </a:cubicBezTo>
                    <a:cubicBezTo>
                      <a:pt x="185" y="48"/>
                      <a:pt x="186" y="47"/>
                      <a:pt x="187" y="47"/>
                    </a:cubicBezTo>
                    <a:cubicBezTo>
                      <a:pt x="198" y="36"/>
                      <a:pt x="198" y="19"/>
                      <a:pt x="187" y="8"/>
                    </a:cubicBezTo>
                    <a:cubicBezTo>
                      <a:pt x="182" y="3"/>
                      <a:pt x="175" y="0"/>
                      <a:pt x="168" y="0"/>
                    </a:cubicBezTo>
                    <a:cubicBezTo>
                      <a:pt x="160" y="0"/>
                      <a:pt x="153" y="3"/>
                      <a:pt x="148" y="8"/>
                    </a:cubicBezTo>
                    <a:cubicBezTo>
                      <a:pt x="147" y="9"/>
                      <a:pt x="147" y="12"/>
                      <a:pt x="148" y="14"/>
                    </a:cubicBezTo>
                    <a:cubicBezTo>
                      <a:pt x="162" y="27"/>
                      <a:pt x="162" y="27"/>
                      <a:pt x="162" y="27"/>
                    </a:cubicBezTo>
                    <a:cubicBezTo>
                      <a:pt x="154" y="35"/>
                      <a:pt x="154" y="35"/>
                      <a:pt x="154" y="35"/>
                    </a:cubicBezTo>
                    <a:cubicBezTo>
                      <a:pt x="139" y="23"/>
                      <a:pt x="120" y="16"/>
                      <a:pt x="99" y="16"/>
                    </a:cubicBezTo>
                    <a:cubicBezTo>
                      <a:pt x="78" y="16"/>
                      <a:pt x="59" y="23"/>
                      <a:pt x="44" y="35"/>
                    </a:cubicBezTo>
                    <a:cubicBezTo>
                      <a:pt x="36" y="27"/>
                      <a:pt x="36" y="27"/>
                      <a:pt x="36" y="27"/>
                    </a:cubicBezTo>
                    <a:cubicBezTo>
                      <a:pt x="50" y="14"/>
                      <a:pt x="50" y="14"/>
                      <a:pt x="50" y="14"/>
                    </a:cubicBezTo>
                    <a:cubicBezTo>
                      <a:pt x="52" y="12"/>
                      <a:pt x="52" y="9"/>
                      <a:pt x="50" y="8"/>
                    </a:cubicBezTo>
                    <a:cubicBezTo>
                      <a:pt x="45" y="3"/>
                      <a:pt x="38" y="0"/>
                      <a:pt x="31" y="0"/>
                    </a:cubicBezTo>
                    <a:cubicBezTo>
                      <a:pt x="23" y="0"/>
                      <a:pt x="16" y="3"/>
                      <a:pt x="11" y="8"/>
                    </a:cubicBezTo>
                    <a:cubicBezTo>
                      <a:pt x="0" y="19"/>
                      <a:pt x="0" y="36"/>
                      <a:pt x="11" y="47"/>
                    </a:cubicBezTo>
                    <a:cubicBezTo>
                      <a:pt x="12" y="47"/>
                      <a:pt x="13" y="48"/>
                      <a:pt x="14" y="48"/>
                    </a:cubicBezTo>
                    <a:cubicBezTo>
                      <a:pt x="15" y="48"/>
                      <a:pt x="16" y="47"/>
                      <a:pt x="17" y="47"/>
                    </a:cubicBezTo>
                    <a:cubicBezTo>
                      <a:pt x="31" y="33"/>
                      <a:pt x="31" y="33"/>
                      <a:pt x="31" y="33"/>
                    </a:cubicBezTo>
                    <a:cubicBezTo>
                      <a:pt x="38" y="41"/>
                      <a:pt x="38" y="41"/>
                      <a:pt x="38" y="41"/>
                    </a:cubicBezTo>
                    <a:cubicBezTo>
                      <a:pt x="21" y="57"/>
                      <a:pt x="11" y="79"/>
                      <a:pt x="11" y="104"/>
                    </a:cubicBezTo>
                    <a:cubicBezTo>
                      <a:pt x="11" y="134"/>
                      <a:pt x="26" y="160"/>
                      <a:pt x="49" y="176"/>
                    </a:cubicBezTo>
                    <a:cubicBezTo>
                      <a:pt x="49" y="176"/>
                      <a:pt x="49" y="176"/>
                      <a:pt x="49" y="176"/>
                    </a:cubicBezTo>
                    <a:cubicBezTo>
                      <a:pt x="37" y="185"/>
                      <a:pt x="37" y="185"/>
                      <a:pt x="37" y="185"/>
                    </a:cubicBezTo>
                    <a:cubicBezTo>
                      <a:pt x="35" y="186"/>
                      <a:pt x="35" y="188"/>
                      <a:pt x="36" y="190"/>
                    </a:cubicBezTo>
                    <a:cubicBezTo>
                      <a:pt x="37" y="191"/>
                      <a:pt x="38" y="192"/>
                      <a:pt x="39" y="192"/>
                    </a:cubicBezTo>
                    <a:cubicBezTo>
                      <a:pt x="40" y="192"/>
                      <a:pt x="41" y="192"/>
                      <a:pt x="42" y="191"/>
                    </a:cubicBezTo>
                    <a:cubicBezTo>
                      <a:pt x="56" y="180"/>
                      <a:pt x="56" y="180"/>
                      <a:pt x="56" y="180"/>
                    </a:cubicBezTo>
                    <a:cubicBezTo>
                      <a:pt x="56" y="180"/>
                      <a:pt x="56" y="180"/>
                      <a:pt x="56" y="180"/>
                    </a:cubicBezTo>
                    <a:cubicBezTo>
                      <a:pt x="69" y="188"/>
                      <a:pt x="83" y="192"/>
                      <a:pt x="99" y="192"/>
                    </a:cubicBezTo>
                    <a:cubicBezTo>
                      <a:pt x="115" y="192"/>
                      <a:pt x="130" y="188"/>
                      <a:pt x="142" y="180"/>
                    </a:cubicBezTo>
                    <a:cubicBezTo>
                      <a:pt x="142" y="180"/>
                      <a:pt x="142" y="180"/>
                      <a:pt x="142" y="180"/>
                    </a:cubicBezTo>
                    <a:cubicBezTo>
                      <a:pt x="157" y="191"/>
                      <a:pt x="157" y="191"/>
                      <a:pt x="157" y="191"/>
                    </a:cubicBezTo>
                    <a:cubicBezTo>
                      <a:pt x="157" y="192"/>
                      <a:pt x="158" y="192"/>
                      <a:pt x="159" y="192"/>
                    </a:cubicBezTo>
                    <a:cubicBezTo>
                      <a:pt x="160" y="192"/>
                      <a:pt x="162" y="191"/>
                      <a:pt x="162" y="190"/>
                    </a:cubicBezTo>
                    <a:cubicBezTo>
                      <a:pt x="164" y="188"/>
                      <a:pt x="163" y="186"/>
                      <a:pt x="162" y="185"/>
                    </a:cubicBezTo>
                    <a:cubicBezTo>
                      <a:pt x="150" y="176"/>
                      <a:pt x="150" y="176"/>
                      <a:pt x="150" y="176"/>
                    </a:cubicBezTo>
                    <a:cubicBezTo>
                      <a:pt x="150" y="176"/>
                      <a:pt x="150" y="176"/>
                      <a:pt x="150" y="176"/>
                    </a:cubicBezTo>
                    <a:close/>
                    <a:moveTo>
                      <a:pt x="65" y="49"/>
                    </a:moveTo>
                    <a:cubicBezTo>
                      <a:pt x="74" y="43"/>
                      <a:pt x="85" y="40"/>
                      <a:pt x="99" y="40"/>
                    </a:cubicBezTo>
                    <a:cubicBezTo>
                      <a:pt x="101" y="40"/>
                      <a:pt x="103" y="42"/>
                      <a:pt x="103" y="44"/>
                    </a:cubicBezTo>
                    <a:cubicBezTo>
                      <a:pt x="103" y="60"/>
                      <a:pt x="103" y="60"/>
                      <a:pt x="103" y="60"/>
                    </a:cubicBezTo>
                    <a:cubicBezTo>
                      <a:pt x="103" y="62"/>
                      <a:pt x="101" y="64"/>
                      <a:pt x="99" y="64"/>
                    </a:cubicBezTo>
                    <a:cubicBezTo>
                      <a:pt x="97" y="64"/>
                      <a:pt x="95" y="62"/>
                      <a:pt x="95" y="60"/>
                    </a:cubicBezTo>
                    <a:cubicBezTo>
                      <a:pt x="95" y="48"/>
                      <a:pt x="95" y="48"/>
                      <a:pt x="95" y="48"/>
                    </a:cubicBezTo>
                    <a:cubicBezTo>
                      <a:pt x="85" y="48"/>
                      <a:pt x="76" y="51"/>
                      <a:pt x="69" y="55"/>
                    </a:cubicBezTo>
                    <a:cubicBezTo>
                      <a:pt x="69" y="56"/>
                      <a:pt x="68" y="56"/>
                      <a:pt x="67" y="56"/>
                    </a:cubicBezTo>
                    <a:cubicBezTo>
                      <a:pt x="66" y="56"/>
                      <a:pt x="65" y="55"/>
                      <a:pt x="64" y="54"/>
                    </a:cubicBezTo>
                    <a:cubicBezTo>
                      <a:pt x="63" y="52"/>
                      <a:pt x="63" y="50"/>
                      <a:pt x="65" y="49"/>
                    </a:cubicBezTo>
                    <a:close/>
                    <a:moveTo>
                      <a:pt x="122" y="127"/>
                    </a:moveTo>
                    <a:cubicBezTo>
                      <a:pt x="121" y="127"/>
                      <a:pt x="120" y="128"/>
                      <a:pt x="119" y="128"/>
                    </a:cubicBezTo>
                    <a:cubicBezTo>
                      <a:pt x="118" y="128"/>
                      <a:pt x="117" y="127"/>
                      <a:pt x="116" y="127"/>
                    </a:cubicBezTo>
                    <a:cubicBezTo>
                      <a:pt x="107" y="118"/>
                      <a:pt x="107" y="118"/>
                      <a:pt x="107" y="118"/>
                    </a:cubicBezTo>
                    <a:cubicBezTo>
                      <a:pt x="105" y="119"/>
                      <a:pt x="102" y="120"/>
                      <a:pt x="99" y="120"/>
                    </a:cubicBezTo>
                    <a:cubicBezTo>
                      <a:pt x="90" y="120"/>
                      <a:pt x="83" y="113"/>
                      <a:pt x="83" y="104"/>
                    </a:cubicBezTo>
                    <a:cubicBezTo>
                      <a:pt x="83" y="101"/>
                      <a:pt x="84" y="98"/>
                      <a:pt x="85" y="96"/>
                    </a:cubicBezTo>
                    <a:cubicBezTo>
                      <a:pt x="52" y="63"/>
                      <a:pt x="52" y="63"/>
                      <a:pt x="52" y="63"/>
                    </a:cubicBezTo>
                    <a:cubicBezTo>
                      <a:pt x="51" y="61"/>
                      <a:pt x="51" y="59"/>
                      <a:pt x="52" y="57"/>
                    </a:cubicBezTo>
                    <a:cubicBezTo>
                      <a:pt x="54" y="55"/>
                      <a:pt x="56" y="55"/>
                      <a:pt x="58" y="57"/>
                    </a:cubicBezTo>
                    <a:cubicBezTo>
                      <a:pt x="91" y="90"/>
                      <a:pt x="91" y="90"/>
                      <a:pt x="91" y="90"/>
                    </a:cubicBezTo>
                    <a:cubicBezTo>
                      <a:pt x="93" y="89"/>
                      <a:pt x="96" y="88"/>
                      <a:pt x="99" y="88"/>
                    </a:cubicBezTo>
                    <a:cubicBezTo>
                      <a:pt x="108" y="88"/>
                      <a:pt x="115" y="95"/>
                      <a:pt x="115" y="104"/>
                    </a:cubicBezTo>
                    <a:cubicBezTo>
                      <a:pt x="115" y="107"/>
                      <a:pt x="114" y="110"/>
                      <a:pt x="113" y="112"/>
                    </a:cubicBezTo>
                    <a:cubicBezTo>
                      <a:pt x="122" y="121"/>
                      <a:pt x="122" y="121"/>
                      <a:pt x="122" y="121"/>
                    </a:cubicBezTo>
                    <a:cubicBezTo>
                      <a:pt x="124" y="123"/>
                      <a:pt x="124" y="125"/>
                      <a:pt x="122" y="127"/>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3" name="组合 12"/>
          <p:cNvGrpSpPr/>
          <p:nvPr/>
        </p:nvGrpSpPr>
        <p:grpSpPr>
          <a:xfrm>
            <a:off x="7092950" y="3184525"/>
            <a:ext cx="871220" cy="871220"/>
            <a:chOff x="11170" y="5399"/>
            <a:chExt cx="1372" cy="1372"/>
          </a:xfrm>
          <a:solidFill>
            <a:srgbClr val="F8C002"/>
          </a:solidFill>
        </p:grpSpPr>
        <p:sp>
          <p:nvSpPr>
            <p:cNvPr id="34" name="椭圆 33"/>
            <p:cNvSpPr/>
            <p:nvPr/>
          </p:nvSpPr>
          <p:spPr>
            <a:xfrm>
              <a:off x="11170" y="539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7" name="组合 46"/>
            <p:cNvGrpSpPr/>
            <p:nvPr/>
          </p:nvGrpSpPr>
          <p:grpSpPr>
            <a:xfrm>
              <a:off x="11684" y="5801"/>
              <a:ext cx="379" cy="566"/>
              <a:chOff x="596900" y="3573463"/>
              <a:chExt cx="317500" cy="474662"/>
            </a:xfrm>
            <a:grpFill/>
          </p:grpSpPr>
          <p:sp>
            <p:nvSpPr>
              <p:cNvPr id="48" name="Freeform 35"/>
              <p:cNvSpPr/>
              <p:nvPr/>
            </p:nvSpPr>
            <p:spPr bwMode="auto">
              <a:xfrm>
                <a:off x="657225" y="3929063"/>
                <a:ext cx="158750" cy="119062"/>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9" name="Freeform 36"/>
              <p:cNvSpPr>
                <a:spLocks noEditPoints="1"/>
              </p:cNvSpPr>
              <p:nvPr/>
            </p:nvSpPr>
            <p:spPr bwMode="auto">
              <a:xfrm>
                <a:off x="596900" y="3573463"/>
                <a:ext cx="317500" cy="336550"/>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sp>
        <p:nvSpPr>
          <p:cNvPr id="14" name="TextBox 23"/>
          <p:cNvSpPr txBox="1"/>
          <p:nvPr/>
        </p:nvSpPr>
        <p:spPr>
          <a:xfrm>
            <a:off x="8229600" y="1828800"/>
            <a:ext cx="273367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文档封面，修订表与审批记录，页眉与页码，排版规范</a:t>
            </a:r>
            <a:endParaRPr lang="zh-CN" altLang="en-US" sz="1100">
              <a:solidFill>
                <a:srgbClr val="262626"/>
              </a:solidFill>
              <a:latin typeface="微软雅黑" charset="-122"/>
              <a:ea typeface="微软雅黑" charset="-122"/>
              <a:cs typeface="宋体" charset="-122"/>
              <a:sym typeface="+mn-ea" charset="0"/>
            </a:endParaRPr>
          </a:p>
        </p:txBody>
      </p:sp>
      <p:sp>
        <p:nvSpPr>
          <p:cNvPr id="15" name="TextBox 24"/>
          <p:cNvSpPr txBox="1"/>
          <p:nvPr/>
        </p:nvSpPr>
        <p:spPr>
          <a:xfrm>
            <a:off x="8197850" y="155257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文档规范</a:t>
            </a:r>
          </a:p>
        </p:txBody>
      </p:sp>
      <p:sp>
        <p:nvSpPr>
          <p:cNvPr id="16" name="TextBox 23"/>
          <p:cNvSpPr txBox="1"/>
          <p:nvPr/>
        </p:nvSpPr>
        <p:spPr>
          <a:xfrm>
            <a:off x="1222375" y="2536825"/>
            <a:ext cx="2733675" cy="666750"/>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命名规范，注释规范，代码格式，常量定义，初始化规范</a:t>
            </a:r>
            <a:endParaRPr lang="zh-CN" altLang="en-US" sz="1100">
              <a:solidFill>
                <a:srgbClr val="262626"/>
              </a:solidFill>
              <a:latin typeface="微软雅黑" charset="-122"/>
              <a:ea typeface="微软雅黑" charset="-122"/>
              <a:cs typeface="宋体" charset="-122"/>
              <a:sym typeface="+mn-ea" charset="0"/>
            </a:endParaRPr>
          </a:p>
        </p:txBody>
      </p:sp>
      <p:sp>
        <p:nvSpPr>
          <p:cNvPr id="19" name="TextBox 24"/>
          <p:cNvSpPr txBox="1"/>
          <p:nvPr/>
        </p:nvSpPr>
        <p:spPr>
          <a:xfrm>
            <a:off x="3052763" y="2305050"/>
            <a:ext cx="903287"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编码规范</a:t>
            </a:r>
          </a:p>
        </p:txBody>
      </p:sp>
      <p:sp>
        <p:nvSpPr>
          <p:cNvPr id="20" name="TextBox 23"/>
          <p:cNvSpPr txBox="1"/>
          <p:nvPr/>
        </p:nvSpPr>
        <p:spPr>
          <a:xfrm>
            <a:off x="8229600" y="34607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软件设计模式，</a:t>
            </a:r>
            <a:r>
              <a:rPr lang="en-US" altLang="zh-CN" sz="1100">
                <a:solidFill>
                  <a:srgbClr val="262626"/>
                </a:solidFill>
                <a:latin typeface="Lora" charset="0"/>
                <a:ea typeface="华文细黑" charset="-122"/>
                <a:sym typeface="+mn-ea" charset="0"/>
              </a:rPr>
              <a:t>UI</a:t>
            </a:r>
            <a:r>
              <a:rPr lang="zh-CN" altLang="en-US" sz="1100">
                <a:solidFill>
                  <a:srgbClr val="262626"/>
                </a:solidFill>
                <a:latin typeface="Lora" charset="0"/>
                <a:ea typeface="华文细黑" charset="-122"/>
                <a:sym typeface="+mn-ea" charset="0"/>
              </a:rPr>
              <a:t>设计规范</a:t>
            </a:r>
            <a:endParaRPr lang="zh-CN" altLang="en-US" sz="1100">
              <a:solidFill>
                <a:srgbClr val="262626"/>
              </a:solidFill>
              <a:latin typeface="微软雅黑" charset="-122"/>
              <a:ea typeface="微软雅黑" charset="-122"/>
              <a:cs typeface="宋体" charset="-122"/>
              <a:sym typeface="+mn-ea" charset="0"/>
            </a:endParaRPr>
          </a:p>
        </p:txBody>
      </p:sp>
      <p:sp>
        <p:nvSpPr>
          <p:cNvPr id="21" name="TextBox 24"/>
          <p:cNvSpPr txBox="1"/>
          <p:nvPr/>
        </p:nvSpPr>
        <p:spPr>
          <a:xfrm>
            <a:off x="8197850" y="318452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设计规范</a:t>
            </a:r>
          </a:p>
        </p:txBody>
      </p:sp>
      <p:sp>
        <p:nvSpPr>
          <p:cNvPr id="22" name="TextBox 23"/>
          <p:cNvSpPr txBox="1"/>
          <p:nvPr/>
        </p:nvSpPr>
        <p:spPr>
          <a:xfrm>
            <a:off x="1222375" y="4425950"/>
            <a:ext cx="2733675" cy="38100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数据库命名，数据库建表</a:t>
            </a:r>
            <a:endParaRPr lang="zh-CN" altLang="en-US" sz="1100">
              <a:solidFill>
                <a:srgbClr val="262626"/>
              </a:solidFill>
              <a:latin typeface="微软雅黑" charset="-122"/>
              <a:ea typeface="微软雅黑" charset="-122"/>
              <a:cs typeface="宋体" charset="-122"/>
              <a:sym typeface="+mn-ea" charset="0"/>
            </a:endParaRPr>
          </a:p>
        </p:txBody>
      </p:sp>
      <p:sp>
        <p:nvSpPr>
          <p:cNvPr id="23" name="TextBox 24"/>
          <p:cNvSpPr txBox="1"/>
          <p:nvPr/>
        </p:nvSpPr>
        <p:spPr>
          <a:xfrm>
            <a:off x="2873375" y="4195763"/>
            <a:ext cx="1082675"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数据库规范</a:t>
            </a:r>
          </a:p>
        </p:txBody>
      </p:sp>
      <p:sp>
        <p:nvSpPr>
          <p:cNvPr id="50" name="TextBox 23"/>
          <p:cNvSpPr txBox="1"/>
          <p:nvPr/>
        </p:nvSpPr>
        <p:spPr>
          <a:xfrm>
            <a:off x="8229600" y="52260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用户信息安全</a:t>
            </a:r>
            <a:endParaRPr lang="zh-CN" altLang="en-US" sz="1100">
              <a:solidFill>
                <a:srgbClr val="262626"/>
              </a:solidFill>
              <a:latin typeface="微软雅黑" charset="-122"/>
              <a:ea typeface="微软雅黑" charset="-122"/>
              <a:cs typeface="宋体" charset="-122"/>
              <a:sym typeface="+mn-ea" charset="0"/>
            </a:endParaRPr>
          </a:p>
        </p:txBody>
      </p:sp>
      <p:sp>
        <p:nvSpPr>
          <p:cNvPr id="51" name="TextBox 24"/>
          <p:cNvSpPr txBox="1"/>
          <p:nvPr/>
        </p:nvSpPr>
        <p:spPr>
          <a:xfrm>
            <a:off x="8197850" y="4949825"/>
            <a:ext cx="1081088"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安全性规范</a:t>
            </a:r>
          </a:p>
        </p:txBody>
      </p:sp>
      <p:cxnSp>
        <p:nvCxnSpPr>
          <p:cNvPr id="52" name="直接连接符 51"/>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700213"/>
            <a:ext cx="7781925"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0736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nodeType="afterGroup">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ppt_y</p:attrName>
                                        </p:attrNameLst>
                                      </p:cBhvr>
                                      <p:tavLst>
                                        <p:tav tm="0">
                                          <p:val>
                                            <p:strVal val="#ppt_y+#ppt_h*1.125000"/>
                                          </p:val>
                                        </p:tav>
                                        <p:tav tm="100000">
                                          <p:val>
                                            <p:strVal val="#ppt_y"/>
                                          </p:val>
                                        </p:tav>
                                      </p:tavLst>
                                    </p:anim>
                                    <p:animEffect transition="in" filter="wipe(up)">
                                      <p:cBhvr>
                                        <p:cTn id="40" dur="500"/>
                                        <p:tgtEl>
                                          <p:spTgt spid="1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childTnLst>
                          </p:cTn>
                        </p:par>
                        <p:par>
                          <p:cTn id="45" fill="hold" nodeType="afterGroup">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par>
                          <p:cTn id="49" fill="hold" nodeType="afterGroup">
                            <p:stCondLst>
                              <p:cond delay="3500"/>
                            </p:stCondLst>
                            <p:childTnLst>
                              <p:par>
                                <p:cTn id="50" presetID="22" presetClass="entr" presetSubtype="2"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500"/>
                                        <p:tgtEl>
                                          <p:spTgt spid="30"/>
                                        </p:tgtEl>
                                      </p:cBhvr>
                                    </p:animEffect>
                                  </p:childTnLst>
                                </p:cTn>
                              </p:par>
                            </p:childTnLst>
                          </p:cTn>
                        </p:par>
                        <p:par>
                          <p:cTn id="53" fill="hold" nodeType="afterGroup">
                            <p:stCondLst>
                              <p:cond delay="4000"/>
                            </p:stCondLst>
                            <p:childTnLst>
                              <p:par>
                                <p:cTn id="54" presetID="53" presetClass="entr" presetSubtype="16"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par>
                          <p:cTn id="59" fill="hold" nodeType="afterGroup">
                            <p:stCondLst>
                              <p:cond delay="4500"/>
                            </p:stCondLst>
                            <p:childTnLst>
                              <p:par>
                                <p:cTn id="60" presetID="12" presetClass="entr" presetSubtype="4"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p:tgtEl>
                                          <p:spTgt spid="19"/>
                                        </p:tgtEl>
                                        <p:attrNameLst>
                                          <p:attrName>ppt_y</p:attrName>
                                        </p:attrNameLst>
                                      </p:cBhvr>
                                      <p:tavLst>
                                        <p:tav tm="0">
                                          <p:val>
                                            <p:strVal val="#ppt_y+#ppt_h*1.125000"/>
                                          </p:val>
                                        </p:tav>
                                        <p:tav tm="100000">
                                          <p:val>
                                            <p:strVal val="#ppt_y"/>
                                          </p:val>
                                        </p:tav>
                                      </p:tavLst>
                                    </p:anim>
                                    <p:animEffect transition="in" filter="wipe(up)">
                                      <p:cBhvr>
                                        <p:cTn id="63" dur="500"/>
                                        <p:tgtEl>
                                          <p:spTgt spid="1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ppt_y</p:attrName>
                                        </p:attrNameLst>
                                      </p:cBhvr>
                                      <p:tavLst>
                                        <p:tav tm="0">
                                          <p:val>
                                            <p:strVal val="#ppt_y+#ppt_h*1.125000"/>
                                          </p:val>
                                        </p:tav>
                                        <p:tav tm="100000">
                                          <p:val>
                                            <p:strVal val="#ppt_y"/>
                                          </p:val>
                                        </p:tav>
                                      </p:tavLst>
                                    </p:anim>
                                    <p:animEffect transition="in" filter="wipe(up)">
                                      <p:cBhvr>
                                        <p:cTn id="67" dur="500"/>
                                        <p:tgtEl>
                                          <p:spTgt spid="16"/>
                                        </p:tgtEl>
                                      </p:cBhvr>
                                    </p:animEffect>
                                  </p:childTnLst>
                                </p:cTn>
                              </p:par>
                            </p:childTnLst>
                          </p:cTn>
                        </p:par>
                        <p:par>
                          <p:cTn id="68" fill="hold" nodeType="afterGroup">
                            <p:stCondLst>
                              <p:cond delay="5000"/>
                            </p:stCondLst>
                            <p:childTnLst>
                              <p:par>
                                <p:cTn id="69" presetID="22" presetClass="entr" presetSubtype="1"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500"/>
                                        <p:tgtEl>
                                          <p:spTgt spid="24"/>
                                        </p:tgtEl>
                                      </p:cBhvr>
                                    </p:animEffect>
                                  </p:childTnLst>
                                </p:cTn>
                              </p:par>
                            </p:childTnLst>
                          </p:cTn>
                        </p:par>
                        <p:par>
                          <p:cTn id="72" fill="hold" nodeType="afterGroup">
                            <p:stCondLst>
                              <p:cond delay="5500"/>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par>
                          <p:cTn id="76" fill="hold" nodeType="afterGroup">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childTnLst>
                          </p:cTn>
                        </p:par>
                        <p:par>
                          <p:cTn id="82" fill="hold" nodeType="afterGroup">
                            <p:stCondLst>
                              <p:cond delay="6500"/>
                            </p:stCondLst>
                            <p:childTnLst>
                              <p:par>
                                <p:cTn id="83" presetID="12" presetClass="entr" presetSubtype="4"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ppt_y</p:attrName>
                                        </p:attrNameLst>
                                      </p:cBhvr>
                                      <p:tavLst>
                                        <p:tav tm="0">
                                          <p:val>
                                            <p:strVal val="#ppt_y+#ppt_h*1.125000"/>
                                          </p:val>
                                        </p:tav>
                                        <p:tav tm="100000">
                                          <p:val>
                                            <p:strVal val="#ppt_y"/>
                                          </p:val>
                                        </p:tav>
                                      </p:tavLst>
                                    </p:anim>
                                    <p:animEffect transition="in" filter="wipe(up)">
                                      <p:cBhvr>
                                        <p:cTn id="86" dur="500"/>
                                        <p:tgtEl>
                                          <p:spTgt spid="21"/>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up)">
                                      <p:cBhvr>
                                        <p:cTn id="90" dur="500"/>
                                        <p:tgtEl>
                                          <p:spTgt spid="20"/>
                                        </p:tgtEl>
                                      </p:cBhvr>
                                    </p:animEffect>
                                  </p:childTnLst>
                                </p:cTn>
                              </p:par>
                            </p:childTnLst>
                          </p:cTn>
                        </p:par>
                        <p:par>
                          <p:cTn id="91" fill="hold" nodeType="afterGroup">
                            <p:stCondLst>
                              <p:cond delay="7000"/>
                            </p:stCondLst>
                            <p:childTnLst>
                              <p:par>
                                <p:cTn id="92" presetID="22" presetClass="entr" presetSubtype="1"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up)">
                                      <p:cBhvr>
                                        <p:cTn id="94" dur="500"/>
                                        <p:tgtEl>
                                          <p:spTgt spid="25"/>
                                        </p:tgtEl>
                                      </p:cBhvr>
                                    </p:animEffect>
                                  </p:childTnLst>
                                </p:cTn>
                              </p:par>
                            </p:childTnLst>
                          </p:cTn>
                        </p:par>
                        <p:par>
                          <p:cTn id="95" fill="hold" nodeType="afterGroup">
                            <p:stCondLst>
                              <p:cond delay="7500"/>
                            </p:stCondLst>
                            <p:childTnLst>
                              <p:par>
                                <p:cTn id="96" presetID="22" presetClass="entr" presetSubtype="2"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right)">
                                      <p:cBhvr>
                                        <p:cTn id="98" dur="500"/>
                                        <p:tgtEl>
                                          <p:spTgt spid="31"/>
                                        </p:tgtEl>
                                      </p:cBhvr>
                                    </p:animEffect>
                                  </p:childTnLst>
                                </p:cTn>
                              </p:par>
                            </p:childTnLst>
                          </p:cTn>
                        </p:par>
                        <p:par>
                          <p:cTn id="99" fill="hold" nodeType="afterGroup">
                            <p:stCondLst>
                              <p:cond delay="8000"/>
                            </p:stCondLst>
                            <p:childTnLst>
                              <p:par>
                                <p:cTn id="100" presetID="53" presetClass="entr" presetSubtype="16" fill="hold" nodeType="afterEffect">
                                  <p:stCondLst>
                                    <p:cond delay="0"/>
                                  </p:stCondLst>
                                  <p:childTnLst>
                                    <p:set>
                                      <p:cBhvr>
                                        <p:cTn id="101" dur="1" fill="hold">
                                          <p:stCondLst>
                                            <p:cond delay="0"/>
                                          </p:stCondLst>
                                        </p:cTn>
                                        <p:tgtEl>
                                          <p:spTgt spid="6"/>
                                        </p:tgtEl>
                                        <p:attrNameLst>
                                          <p:attrName>style.visibility</p:attrName>
                                        </p:attrNameLst>
                                      </p:cBhvr>
                                      <p:to>
                                        <p:strVal val="visible"/>
                                      </p:to>
                                    </p:set>
                                    <p:anim calcmode="lin" valueType="num">
                                      <p:cBhvr>
                                        <p:cTn id="102" dur="500" fill="hold"/>
                                        <p:tgtEl>
                                          <p:spTgt spid="6"/>
                                        </p:tgtEl>
                                        <p:attrNameLst>
                                          <p:attrName>ppt_w</p:attrName>
                                        </p:attrNameLst>
                                      </p:cBhvr>
                                      <p:tavLst>
                                        <p:tav tm="0">
                                          <p:val>
                                            <p:fltVal val="0"/>
                                          </p:val>
                                        </p:tav>
                                        <p:tav tm="100000">
                                          <p:val>
                                            <p:strVal val="#ppt_w"/>
                                          </p:val>
                                        </p:tav>
                                      </p:tavLst>
                                    </p:anim>
                                    <p:anim calcmode="lin" valueType="num">
                                      <p:cBhvr>
                                        <p:cTn id="103" dur="500" fill="hold"/>
                                        <p:tgtEl>
                                          <p:spTgt spid="6"/>
                                        </p:tgtEl>
                                        <p:attrNameLst>
                                          <p:attrName>ppt_h</p:attrName>
                                        </p:attrNameLst>
                                      </p:cBhvr>
                                      <p:tavLst>
                                        <p:tav tm="0">
                                          <p:val>
                                            <p:fltVal val="0"/>
                                          </p:val>
                                        </p:tav>
                                        <p:tav tm="100000">
                                          <p:val>
                                            <p:strVal val="#ppt_h"/>
                                          </p:val>
                                        </p:tav>
                                      </p:tavLst>
                                    </p:anim>
                                    <p:animEffect transition="in" filter="fade">
                                      <p:cBhvr>
                                        <p:cTn id="104" dur="500"/>
                                        <p:tgtEl>
                                          <p:spTgt spid="6"/>
                                        </p:tgtEl>
                                      </p:cBhvr>
                                    </p:animEffect>
                                  </p:childTnLst>
                                </p:cTn>
                              </p:par>
                            </p:childTnLst>
                          </p:cTn>
                        </p:par>
                        <p:par>
                          <p:cTn id="105" fill="hold" nodeType="afterGroup">
                            <p:stCondLst>
                              <p:cond delay="8500"/>
                            </p:stCondLst>
                            <p:childTnLst>
                              <p:par>
                                <p:cTn id="106" presetID="12" presetClass="entr" presetSubtype="4"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p:tgtEl>
                                          <p:spTgt spid="23"/>
                                        </p:tgtEl>
                                        <p:attrNameLst>
                                          <p:attrName>ppt_y</p:attrName>
                                        </p:attrNameLst>
                                      </p:cBhvr>
                                      <p:tavLst>
                                        <p:tav tm="0">
                                          <p:val>
                                            <p:strVal val="#ppt_y+#ppt_h*1.125000"/>
                                          </p:val>
                                        </p:tav>
                                        <p:tav tm="100000">
                                          <p:val>
                                            <p:strVal val="#ppt_y"/>
                                          </p:val>
                                        </p:tav>
                                      </p:tavLst>
                                    </p:anim>
                                    <p:animEffect transition="in" filter="wipe(up)">
                                      <p:cBhvr>
                                        <p:cTn id="109" dur="500"/>
                                        <p:tgtEl>
                                          <p:spTgt spid="23"/>
                                        </p:tgtEl>
                                      </p:cBhvr>
                                    </p:animEffect>
                                  </p:childTnLst>
                                </p:cTn>
                              </p:par>
                              <p:par>
                                <p:cTn id="110" presetID="12" presetClass="entr" presetSubtype="4"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p:tgtEl>
                                          <p:spTgt spid="22"/>
                                        </p:tgtEl>
                                        <p:attrNameLst>
                                          <p:attrName>ppt_y</p:attrName>
                                        </p:attrNameLst>
                                      </p:cBhvr>
                                      <p:tavLst>
                                        <p:tav tm="0">
                                          <p:val>
                                            <p:strVal val="#ppt_y+#ppt_h*1.125000"/>
                                          </p:val>
                                        </p:tav>
                                        <p:tav tm="100000">
                                          <p:val>
                                            <p:strVal val="#ppt_y"/>
                                          </p:val>
                                        </p:tav>
                                      </p:tavLst>
                                    </p:anim>
                                    <p:animEffect transition="in" filter="wipe(up)">
                                      <p:cBhvr>
                                        <p:cTn id="113" dur="500"/>
                                        <p:tgtEl>
                                          <p:spTgt spid="22"/>
                                        </p:tgtEl>
                                      </p:cBhvr>
                                    </p:animEffect>
                                  </p:childTnLst>
                                </p:cTn>
                              </p:par>
                            </p:childTnLst>
                          </p:cTn>
                        </p:par>
                        <p:par>
                          <p:cTn id="114" fill="hold" nodeType="afterGroup">
                            <p:stCondLst>
                              <p:cond delay="9000"/>
                            </p:stCondLst>
                            <p:childTnLst>
                              <p:par>
                                <p:cTn id="115" presetID="22" presetClass="entr" presetSubtype="1"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up)">
                                      <p:cBhvr>
                                        <p:cTn id="117" dur="500"/>
                                        <p:tgtEl>
                                          <p:spTgt spid="26"/>
                                        </p:tgtEl>
                                      </p:cBhvr>
                                    </p:animEffect>
                                  </p:childTnLst>
                                </p:cTn>
                              </p:par>
                            </p:childTnLst>
                          </p:cTn>
                        </p:par>
                        <p:par>
                          <p:cTn id="118" fill="hold" nodeType="afterGroup">
                            <p:stCondLst>
                              <p:cond delay="9500"/>
                            </p:stCondLst>
                            <p:childTnLst>
                              <p:par>
                                <p:cTn id="119" presetID="22" presetClass="entr" presetSubtype="8"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par>
                          <p:cTn id="122" fill="hold" nodeType="afterGroup">
                            <p:stCondLst>
                              <p:cond delay="10000"/>
                            </p:stCondLst>
                            <p:childTnLst>
                              <p:par>
                                <p:cTn id="123" presetID="53" presetClass="entr" presetSubtype="16" fill="hold" nodeType="after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p:cTn id="125" dur="500" fill="hold"/>
                                        <p:tgtEl>
                                          <p:spTgt spid="5"/>
                                        </p:tgtEl>
                                        <p:attrNameLst>
                                          <p:attrName>ppt_w</p:attrName>
                                        </p:attrNameLst>
                                      </p:cBhvr>
                                      <p:tavLst>
                                        <p:tav tm="0">
                                          <p:val>
                                            <p:fltVal val="0"/>
                                          </p:val>
                                        </p:tav>
                                        <p:tav tm="100000">
                                          <p:val>
                                            <p:strVal val="#ppt_w"/>
                                          </p:val>
                                        </p:tav>
                                      </p:tavLst>
                                    </p:anim>
                                    <p:anim calcmode="lin" valueType="num">
                                      <p:cBhvr>
                                        <p:cTn id="126" dur="500" fill="hold"/>
                                        <p:tgtEl>
                                          <p:spTgt spid="5"/>
                                        </p:tgtEl>
                                        <p:attrNameLst>
                                          <p:attrName>ppt_h</p:attrName>
                                        </p:attrNameLst>
                                      </p:cBhvr>
                                      <p:tavLst>
                                        <p:tav tm="0">
                                          <p:val>
                                            <p:fltVal val="0"/>
                                          </p:val>
                                        </p:tav>
                                        <p:tav tm="100000">
                                          <p:val>
                                            <p:strVal val="#ppt_h"/>
                                          </p:val>
                                        </p:tav>
                                      </p:tavLst>
                                    </p:anim>
                                    <p:animEffect transition="in" filter="fade">
                                      <p:cBhvr>
                                        <p:cTn id="127" dur="500"/>
                                        <p:tgtEl>
                                          <p:spTgt spid="5"/>
                                        </p:tgtEl>
                                      </p:cBhvr>
                                    </p:animEffect>
                                  </p:childTnLst>
                                </p:cTn>
                              </p:par>
                            </p:childTnLst>
                          </p:cTn>
                        </p:par>
                        <p:par>
                          <p:cTn id="128" fill="hold" nodeType="afterGroup">
                            <p:stCondLst>
                              <p:cond delay="10500"/>
                            </p:stCondLst>
                            <p:childTnLst>
                              <p:par>
                                <p:cTn id="129" presetID="12" presetClass="entr" presetSubtype="4" fill="hold" grpId="0" nodeType="after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p:tgtEl>
                                          <p:spTgt spid="51"/>
                                        </p:tgtEl>
                                        <p:attrNameLst>
                                          <p:attrName>ppt_y</p:attrName>
                                        </p:attrNameLst>
                                      </p:cBhvr>
                                      <p:tavLst>
                                        <p:tav tm="0">
                                          <p:val>
                                            <p:strVal val="#ppt_y+#ppt_h*1.125000"/>
                                          </p:val>
                                        </p:tav>
                                        <p:tav tm="100000">
                                          <p:val>
                                            <p:strVal val="#ppt_y"/>
                                          </p:val>
                                        </p:tav>
                                      </p:tavLst>
                                    </p:anim>
                                    <p:animEffect transition="in" filter="wipe(up)">
                                      <p:cBhvr>
                                        <p:cTn id="132" dur="500"/>
                                        <p:tgtEl>
                                          <p:spTgt spid="51"/>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 calcmode="lin" valueType="num">
                                      <p:cBhvr additive="base">
                                        <p:cTn id="135" dur="500"/>
                                        <p:tgtEl>
                                          <p:spTgt spid="50"/>
                                        </p:tgtEl>
                                        <p:attrNameLst>
                                          <p:attrName>ppt_y</p:attrName>
                                        </p:attrNameLst>
                                      </p:cBhvr>
                                      <p:tavLst>
                                        <p:tav tm="0">
                                          <p:val>
                                            <p:strVal val="#ppt_y+#ppt_h*1.125000"/>
                                          </p:val>
                                        </p:tav>
                                        <p:tav tm="100000">
                                          <p:val>
                                            <p:strVal val="#ppt_y"/>
                                          </p:val>
                                        </p:tav>
                                      </p:tavLst>
                                    </p:anim>
                                    <p:animEffect transition="in" filter="wipe(up)">
                                      <p:cBhvr>
                                        <p:cTn id="136" dur="500"/>
                                        <p:tgtEl>
                                          <p:spTgt spid="50"/>
                                        </p:tgtEl>
                                      </p:cBhvr>
                                    </p:animEffect>
                                  </p:childTnLst>
                                </p:cTn>
                              </p:par>
                            </p:childTnLst>
                          </p:cTn>
                        </p:par>
                        <p:par>
                          <p:cTn id="137" fill="hold" nodeType="afterGroup">
                            <p:stCondLst>
                              <p:cond delay="11000"/>
                            </p:stCondLst>
                            <p:childTnLst>
                              <p:par>
                                <p:cTn id="138" presetID="14" presetClass="entr" presetSubtype="10" fill="hold" nodeType="afterEffect">
                                  <p:stCondLst>
                                    <p:cond delay="2000"/>
                                  </p:stCondLst>
                                  <p:childTnLst>
                                    <p:set>
                                      <p:cBhvr>
                                        <p:cTn id="139" dur="1" fill="hold">
                                          <p:stCondLst>
                                            <p:cond delay="0"/>
                                          </p:stCondLst>
                                        </p:cTn>
                                        <p:tgtEl>
                                          <p:spTgt spid="9"/>
                                        </p:tgtEl>
                                        <p:attrNameLst>
                                          <p:attrName>style.visibility</p:attrName>
                                        </p:attrNameLst>
                                      </p:cBhvr>
                                      <p:to>
                                        <p:strVal val="visible"/>
                                      </p:to>
                                    </p:set>
                                    <p:animEffect transition="in" filter="randombar(horizontal)">
                                      <p:cBhvr>
                                        <p:cTn id="140" dur="500"/>
                                        <p:tgtEl>
                                          <p:spTgt spid="9"/>
                                        </p:tgtEl>
                                      </p:cBhvr>
                                    </p:animEffect>
                                  </p:childTnLst>
                                </p:cTn>
                              </p:par>
                            </p:childTnLst>
                          </p:cTn>
                        </p:par>
                        <p:par>
                          <p:cTn id="141" fill="hold" nodeType="afterGroup">
                            <p:stCondLst>
                              <p:cond delay="13500"/>
                            </p:stCondLst>
                            <p:childTnLst>
                              <p:par>
                                <p:cTn id="142" presetID="6" presetClass="entr" presetSubtype="16" fill="hold" nodeType="afterEffect">
                                  <p:stCondLst>
                                    <p:cond delay="5000"/>
                                  </p:stCondLst>
                                  <p:childTnLst>
                                    <p:set>
                                      <p:cBhvr>
                                        <p:cTn id="143" dur="1" fill="hold">
                                          <p:stCondLst>
                                            <p:cond delay="0"/>
                                          </p:stCondLst>
                                        </p:cTn>
                                        <p:tgtEl>
                                          <p:spTgt spid="52"/>
                                        </p:tgtEl>
                                        <p:attrNameLst>
                                          <p:attrName>style.visibility</p:attrName>
                                        </p:attrNameLst>
                                      </p:cBhvr>
                                      <p:to>
                                        <p:strVal val="visible"/>
                                      </p:to>
                                    </p:set>
                                    <p:animEffect transition="in" filter="circle(in)">
                                      <p:cBhvr>
                                        <p:cTn id="144"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P spid="17" grpId="0" bldLvl="0" animBg="1"/>
      <p:bldP spid="18"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14" grpId="0"/>
      <p:bldP spid="15" grpId="0"/>
      <p:bldP spid="16" grpId="0"/>
      <p:bldP spid="19" grpId="0"/>
      <p:bldP spid="20" grpId="0"/>
      <p:bldP spid="21" grpId="0"/>
      <p:bldP spid="22" grpId="0"/>
      <p:bldP spid="23"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96925"/>
            <a:ext cx="2092683" cy="523220"/>
          </a:xfrm>
          <a:prstGeom prst="rect">
            <a:avLst/>
          </a:prstGeom>
          <a:noFill/>
        </p:spPr>
        <p:txBody>
          <a:bodyPr wrap="square" rtlCol="0">
            <a:spAutoFit/>
          </a:bodyPr>
          <a:lstStyle/>
          <a:p>
            <a:r>
              <a:rPr lang="en-US" altLang="zh-CN"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3</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524698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5"/>
          <p:cNvSpPr>
            <a:spLocks/>
          </p:cNvSpPr>
          <p:nvPr/>
        </p:nvSpPr>
        <p:spPr bwMode="auto">
          <a:xfrm>
            <a:off x="-129532" y="1384767"/>
            <a:ext cx="5708650" cy="1031875"/>
          </a:xfrm>
          <a:custGeom>
            <a:avLst/>
            <a:gdLst>
              <a:gd name="T0" fmla="*/ 3184 w 3596"/>
              <a:gd name="T1" fmla="*/ 0 h 650"/>
              <a:gd name="T2" fmla="*/ 2526 w 3596"/>
              <a:gd name="T3" fmla="*/ 76 h 650"/>
              <a:gd name="T4" fmla="*/ 1344 w 3596"/>
              <a:gd name="T5" fmla="*/ 76 h 650"/>
              <a:gd name="T6" fmla="*/ 1330 w 3596"/>
              <a:gd name="T7" fmla="*/ 76 h 650"/>
              <a:gd name="T8" fmla="*/ 1303 w 3596"/>
              <a:gd name="T9" fmla="*/ 82 h 650"/>
              <a:gd name="T10" fmla="*/ 1266 w 3596"/>
              <a:gd name="T11" fmla="*/ 99 h 650"/>
              <a:gd name="T12" fmla="*/ 1219 w 3596"/>
              <a:gd name="T13" fmla="*/ 134 h 650"/>
              <a:gd name="T14" fmla="*/ 1153 w 3596"/>
              <a:gd name="T15" fmla="*/ 200 h 650"/>
              <a:gd name="T16" fmla="*/ 1091 w 3596"/>
              <a:gd name="T17" fmla="*/ 265 h 650"/>
              <a:gd name="T18" fmla="*/ 1048 w 3596"/>
              <a:gd name="T19" fmla="*/ 298 h 650"/>
              <a:gd name="T20" fmla="*/ 1002 w 3596"/>
              <a:gd name="T21" fmla="*/ 319 h 650"/>
              <a:gd name="T22" fmla="*/ 980 w 3596"/>
              <a:gd name="T23" fmla="*/ 321 h 650"/>
              <a:gd name="T24" fmla="*/ 970 w 3596"/>
              <a:gd name="T25" fmla="*/ 321 h 650"/>
              <a:gd name="T26" fmla="*/ 935 w 3596"/>
              <a:gd name="T27" fmla="*/ 311 h 650"/>
              <a:gd name="T28" fmla="*/ 891 w 3596"/>
              <a:gd name="T29" fmla="*/ 284 h 650"/>
              <a:gd name="T30" fmla="*/ 848 w 3596"/>
              <a:gd name="T31" fmla="*/ 245 h 650"/>
              <a:gd name="T32" fmla="*/ 764 w 3596"/>
              <a:gd name="T33" fmla="*/ 154 h 650"/>
              <a:gd name="T34" fmla="*/ 718 w 3596"/>
              <a:gd name="T35" fmla="*/ 113 h 650"/>
              <a:gd name="T36" fmla="*/ 669 w 3596"/>
              <a:gd name="T37" fmla="*/ 86 h 650"/>
              <a:gd name="T38" fmla="*/ 644 w 3596"/>
              <a:gd name="T39" fmla="*/ 78 h 650"/>
              <a:gd name="T40" fmla="*/ 618 w 3596"/>
              <a:gd name="T41" fmla="*/ 76 h 650"/>
              <a:gd name="T42" fmla="*/ 0 w 3596"/>
              <a:gd name="T43" fmla="*/ 76 h 650"/>
              <a:gd name="T44" fmla="*/ 0 w 3596"/>
              <a:gd name="T45" fmla="*/ 572 h 650"/>
              <a:gd name="T46" fmla="*/ 618 w 3596"/>
              <a:gd name="T47" fmla="*/ 572 h 650"/>
              <a:gd name="T48" fmla="*/ 644 w 3596"/>
              <a:gd name="T49" fmla="*/ 570 h 650"/>
              <a:gd name="T50" fmla="*/ 669 w 3596"/>
              <a:gd name="T51" fmla="*/ 562 h 650"/>
              <a:gd name="T52" fmla="*/ 718 w 3596"/>
              <a:gd name="T53" fmla="*/ 535 h 650"/>
              <a:gd name="T54" fmla="*/ 764 w 3596"/>
              <a:gd name="T55" fmla="*/ 496 h 650"/>
              <a:gd name="T56" fmla="*/ 848 w 3596"/>
              <a:gd name="T57" fmla="*/ 405 h 650"/>
              <a:gd name="T58" fmla="*/ 891 w 3596"/>
              <a:gd name="T59" fmla="*/ 364 h 650"/>
              <a:gd name="T60" fmla="*/ 935 w 3596"/>
              <a:gd name="T61" fmla="*/ 337 h 650"/>
              <a:gd name="T62" fmla="*/ 970 w 3596"/>
              <a:gd name="T63" fmla="*/ 327 h 650"/>
              <a:gd name="T64" fmla="*/ 980 w 3596"/>
              <a:gd name="T65" fmla="*/ 327 h 650"/>
              <a:gd name="T66" fmla="*/ 1002 w 3596"/>
              <a:gd name="T67" fmla="*/ 329 h 650"/>
              <a:gd name="T68" fmla="*/ 1048 w 3596"/>
              <a:gd name="T69" fmla="*/ 350 h 650"/>
              <a:gd name="T70" fmla="*/ 1091 w 3596"/>
              <a:gd name="T71" fmla="*/ 383 h 650"/>
              <a:gd name="T72" fmla="*/ 1153 w 3596"/>
              <a:gd name="T73" fmla="*/ 451 h 650"/>
              <a:gd name="T74" fmla="*/ 1219 w 3596"/>
              <a:gd name="T75" fmla="*/ 516 h 650"/>
              <a:gd name="T76" fmla="*/ 1266 w 3596"/>
              <a:gd name="T77" fmla="*/ 549 h 650"/>
              <a:gd name="T78" fmla="*/ 1303 w 3596"/>
              <a:gd name="T79" fmla="*/ 566 h 650"/>
              <a:gd name="T80" fmla="*/ 1330 w 3596"/>
              <a:gd name="T81" fmla="*/ 572 h 650"/>
              <a:gd name="T82" fmla="*/ 1344 w 3596"/>
              <a:gd name="T83" fmla="*/ 572 h 650"/>
              <a:gd name="T84" fmla="*/ 2970 w 3596"/>
              <a:gd name="T85" fmla="*/ 572 h 650"/>
              <a:gd name="T86" fmla="*/ 3184 w 3596"/>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96" h="650">
                <a:moveTo>
                  <a:pt x="3596" y="325"/>
                </a:moveTo>
                <a:lnTo>
                  <a:pt x="3184" y="0"/>
                </a:lnTo>
                <a:lnTo>
                  <a:pt x="3184" y="76"/>
                </a:lnTo>
                <a:lnTo>
                  <a:pt x="2526" y="76"/>
                </a:lnTo>
                <a:lnTo>
                  <a:pt x="2526" y="76"/>
                </a:lnTo>
                <a:lnTo>
                  <a:pt x="1344" y="76"/>
                </a:lnTo>
                <a:lnTo>
                  <a:pt x="1344" y="76"/>
                </a:lnTo>
                <a:lnTo>
                  <a:pt x="1330" y="76"/>
                </a:lnTo>
                <a:lnTo>
                  <a:pt x="1317" y="78"/>
                </a:lnTo>
                <a:lnTo>
                  <a:pt x="1303" y="82"/>
                </a:lnTo>
                <a:lnTo>
                  <a:pt x="1291" y="86"/>
                </a:lnTo>
                <a:lnTo>
                  <a:pt x="1266" y="99"/>
                </a:lnTo>
                <a:lnTo>
                  <a:pt x="1241" y="113"/>
                </a:lnTo>
                <a:lnTo>
                  <a:pt x="1219" y="134"/>
                </a:lnTo>
                <a:lnTo>
                  <a:pt x="1196" y="154"/>
                </a:lnTo>
                <a:lnTo>
                  <a:pt x="1153" y="200"/>
                </a:lnTo>
                <a:lnTo>
                  <a:pt x="1112" y="245"/>
                </a:lnTo>
                <a:lnTo>
                  <a:pt x="1091" y="265"/>
                </a:lnTo>
                <a:lnTo>
                  <a:pt x="1070" y="284"/>
                </a:lnTo>
                <a:lnTo>
                  <a:pt x="1048" y="298"/>
                </a:lnTo>
                <a:lnTo>
                  <a:pt x="1025" y="311"/>
                </a:lnTo>
                <a:lnTo>
                  <a:pt x="1002" y="319"/>
                </a:lnTo>
                <a:lnTo>
                  <a:pt x="992" y="321"/>
                </a:lnTo>
                <a:lnTo>
                  <a:pt x="980" y="321"/>
                </a:lnTo>
                <a:lnTo>
                  <a:pt x="980" y="321"/>
                </a:lnTo>
                <a:lnTo>
                  <a:pt x="970" y="321"/>
                </a:lnTo>
                <a:lnTo>
                  <a:pt x="957" y="319"/>
                </a:lnTo>
                <a:lnTo>
                  <a:pt x="935" y="311"/>
                </a:lnTo>
                <a:lnTo>
                  <a:pt x="912" y="298"/>
                </a:lnTo>
                <a:lnTo>
                  <a:pt x="891" y="284"/>
                </a:lnTo>
                <a:lnTo>
                  <a:pt x="871" y="265"/>
                </a:lnTo>
                <a:lnTo>
                  <a:pt x="848" y="245"/>
                </a:lnTo>
                <a:lnTo>
                  <a:pt x="807" y="200"/>
                </a:lnTo>
                <a:lnTo>
                  <a:pt x="764" y="154"/>
                </a:lnTo>
                <a:lnTo>
                  <a:pt x="741" y="134"/>
                </a:lnTo>
                <a:lnTo>
                  <a:pt x="718" y="113"/>
                </a:lnTo>
                <a:lnTo>
                  <a:pt x="694" y="99"/>
                </a:lnTo>
                <a:lnTo>
                  <a:pt x="669" y="86"/>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6"/>
                </a:lnTo>
                <a:lnTo>
                  <a:pt x="669" y="562"/>
                </a:lnTo>
                <a:lnTo>
                  <a:pt x="694" y="549"/>
                </a:lnTo>
                <a:lnTo>
                  <a:pt x="718" y="535"/>
                </a:lnTo>
                <a:lnTo>
                  <a:pt x="741" y="516"/>
                </a:lnTo>
                <a:lnTo>
                  <a:pt x="764" y="496"/>
                </a:lnTo>
                <a:lnTo>
                  <a:pt x="807" y="451"/>
                </a:lnTo>
                <a:lnTo>
                  <a:pt x="848" y="405"/>
                </a:lnTo>
                <a:lnTo>
                  <a:pt x="871" y="383"/>
                </a:lnTo>
                <a:lnTo>
                  <a:pt x="891" y="364"/>
                </a:lnTo>
                <a:lnTo>
                  <a:pt x="912" y="350"/>
                </a:lnTo>
                <a:lnTo>
                  <a:pt x="935" y="337"/>
                </a:lnTo>
                <a:lnTo>
                  <a:pt x="957" y="329"/>
                </a:lnTo>
                <a:lnTo>
                  <a:pt x="970" y="327"/>
                </a:lnTo>
                <a:lnTo>
                  <a:pt x="980" y="327"/>
                </a:lnTo>
                <a:lnTo>
                  <a:pt x="980" y="327"/>
                </a:lnTo>
                <a:lnTo>
                  <a:pt x="992" y="327"/>
                </a:lnTo>
                <a:lnTo>
                  <a:pt x="1002" y="329"/>
                </a:lnTo>
                <a:lnTo>
                  <a:pt x="1025" y="337"/>
                </a:lnTo>
                <a:lnTo>
                  <a:pt x="1048" y="350"/>
                </a:lnTo>
                <a:lnTo>
                  <a:pt x="1070" y="364"/>
                </a:lnTo>
                <a:lnTo>
                  <a:pt x="1091" y="383"/>
                </a:lnTo>
                <a:lnTo>
                  <a:pt x="1112" y="405"/>
                </a:lnTo>
                <a:lnTo>
                  <a:pt x="1153" y="451"/>
                </a:lnTo>
                <a:lnTo>
                  <a:pt x="1196" y="496"/>
                </a:lnTo>
                <a:lnTo>
                  <a:pt x="1219" y="516"/>
                </a:lnTo>
                <a:lnTo>
                  <a:pt x="1241" y="535"/>
                </a:lnTo>
                <a:lnTo>
                  <a:pt x="1266" y="549"/>
                </a:lnTo>
                <a:lnTo>
                  <a:pt x="1291" y="562"/>
                </a:lnTo>
                <a:lnTo>
                  <a:pt x="1303" y="566"/>
                </a:lnTo>
                <a:lnTo>
                  <a:pt x="1317" y="570"/>
                </a:lnTo>
                <a:lnTo>
                  <a:pt x="1330" y="572"/>
                </a:lnTo>
                <a:lnTo>
                  <a:pt x="1344" y="572"/>
                </a:lnTo>
                <a:lnTo>
                  <a:pt x="1344" y="572"/>
                </a:lnTo>
                <a:lnTo>
                  <a:pt x="2970" y="572"/>
                </a:lnTo>
                <a:lnTo>
                  <a:pt x="2970" y="572"/>
                </a:lnTo>
                <a:lnTo>
                  <a:pt x="3184" y="572"/>
                </a:lnTo>
                <a:lnTo>
                  <a:pt x="3184" y="650"/>
                </a:lnTo>
                <a:lnTo>
                  <a:pt x="3596" y="325"/>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130626" y="2931394"/>
            <a:ext cx="5999163" cy="1031875"/>
          </a:xfrm>
          <a:custGeom>
            <a:avLst/>
            <a:gdLst>
              <a:gd name="T0" fmla="*/ 3365 w 3779"/>
              <a:gd name="T1" fmla="*/ 0 h 650"/>
              <a:gd name="T2" fmla="*/ 2707 w 3779"/>
              <a:gd name="T3" fmla="*/ 76 h 650"/>
              <a:gd name="T4" fmla="*/ 1344 w 3779"/>
              <a:gd name="T5" fmla="*/ 76 h 650"/>
              <a:gd name="T6" fmla="*/ 1330 w 3779"/>
              <a:gd name="T7" fmla="*/ 78 h 650"/>
              <a:gd name="T8" fmla="*/ 1303 w 3779"/>
              <a:gd name="T9" fmla="*/ 82 h 650"/>
              <a:gd name="T10" fmla="*/ 1266 w 3779"/>
              <a:gd name="T11" fmla="*/ 100 h 650"/>
              <a:gd name="T12" fmla="*/ 1219 w 3779"/>
              <a:gd name="T13" fmla="*/ 133 h 650"/>
              <a:gd name="T14" fmla="*/ 1153 w 3779"/>
              <a:gd name="T15" fmla="*/ 199 h 650"/>
              <a:gd name="T16" fmla="*/ 1091 w 3779"/>
              <a:gd name="T17" fmla="*/ 265 h 650"/>
              <a:gd name="T18" fmla="*/ 1048 w 3779"/>
              <a:gd name="T19" fmla="*/ 300 h 650"/>
              <a:gd name="T20" fmla="*/ 1002 w 3779"/>
              <a:gd name="T21" fmla="*/ 321 h 650"/>
              <a:gd name="T22" fmla="*/ 980 w 3779"/>
              <a:gd name="T23" fmla="*/ 323 h 650"/>
              <a:gd name="T24" fmla="*/ 970 w 3779"/>
              <a:gd name="T25" fmla="*/ 323 h 650"/>
              <a:gd name="T26" fmla="*/ 935 w 3779"/>
              <a:gd name="T27" fmla="*/ 312 h 650"/>
              <a:gd name="T28" fmla="*/ 891 w 3779"/>
              <a:gd name="T29" fmla="*/ 284 h 650"/>
              <a:gd name="T30" fmla="*/ 848 w 3779"/>
              <a:gd name="T31" fmla="*/ 245 h 650"/>
              <a:gd name="T32" fmla="*/ 764 w 3779"/>
              <a:gd name="T33" fmla="*/ 154 h 650"/>
              <a:gd name="T34" fmla="*/ 718 w 3779"/>
              <a:gd name="T35" fmla="*/ 115 h 650"/>
              <a:gd name="T36" fmla="*/ 669 w 3779"/>
              <a:gd name="T37" fmla="*/ 88 h 650"/>
              <a:gd name="T38" fmla="*/ 644 w 3779"/>
              <a:gd name="T39" fmla="*/ 80 h 650"/>
              <a:gd name="T40" fmla="*/ 618 w 3779"/>
              <a:gd name="T41" fmla="*/ 76 h 650"/>
              <a:gd name="T42" fmla="*/ 0 w 3779"/>
              <a:gd name="T43" fmla="*/ 76 h 650"/>
              <a:gd name="T44" fmla="*/ 0 w 3779"/>
              <a:gd name="T45" fmla="*/ 574 h 650"/>
              <a:gd name="T46" fmla="*/ 618 w 3779"/>
              <a:gd name="T47" fmla="*/ 574 h 650"/>
              <a:gd name="T48" fmla="*/ 644 w 3779"/>
              <a:gd name="T49" fmla="*/ 572 h 650"/>
              <a:gd name="T50" fmla="*/ 669 w 3779"/>
              <a:gd name="T51" fmla="*/ 563 h 650"/>
              <a:gd name="T52" fmla="*/ 718 w 3779"/>
              <a:gd name="T53" fmla="*/ 535 h 650"/>
              <a:gd name="T54" fmla="*/ 764 w 3779"/>
              <a:gd name="T55" fmla="*/ 496 h 650"/>
              <a:gd name="T56" fmla="*/ 848 w 3779"/>
              <a:gd name="T57" fmla="*/ 405 h 650"/>
              <a:gd name="T58" fmla="*/ 891 w 3779"/>
              <a:gd name="T59" fmla="*/ 366 h 650"/>
              <a:gd name="T60" fmla="*/ 935 w 3779"/>
              <a:gd name="T61" fmla="*/ 339 h 650"/>
              <a:gd name="T62" fmla="*/ 970 w 3779"/>
              <a:gd name="T63" fmla="*/ 329 h 650"/>
              <a:gd name="T64" fmla="*/ 980 w 3779"/>
              <a:gd name="T65" fmla="*/ 327 h 650"/>
              <a:gd name="T66" fmla="*/ 1002 w 3779"/>
              <a:gd name="T67" fmla="*/ 331 h 650"/>
              <a:gd name="T68" fmla="*/ 1048 w 3779"/>
              <a:gd name="T69" fmla="*/ 349 h 650"/>
              <a:gd name="T70" fmla="*/ 1091 w 3779"/>
              <a:gd name="T71" fmla="*/ 384 h 650"/>
              <a:gd name="T72" fmla="*/ 1153 w 3779"/>
              <a:gd name="T73" fmla="*/ 450 h 650"/>
              <a:gd name="T74" fmla="*/ 1219 w 3779"/>
              <a:gd name="T75" fmla="*/ 516 h 650"/>
              <a:gd name="T76" fmla="*/ 1266 w 3779"/>
              <a:gd name="T77" fmla="*/ 551 h 650"/>
              <a:gd name="T78" fmla="*/ 1303 w 3779"/>
              <a:gd name="T79" fmla="*/ 568 h 650"/>
              <a:gd name="T80" fmla="*/ 1330 w 3779"/>
              <a:gd name="T81" fmla="*/ 574 h 650"/>
              <a:gd name="T82" fmla="*/ 1344 w 3779"/>
              <a:gd name="T83" fmla="*/ 574 h 650"/>
              <a:gd name="T84" fmla="*/ 2970 w 3779"/>
              <a:gd name="T85" fmla="*/ 574 h 650"/>
              <a:gd name="T86" fmla="*/ 3365 w 3779"/>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9" h="650">
                <a:moveTo>
                  <a:pt x="3779" y="325"/>
                </a:moveTo>
                <a:lnTo>
                  <a:pt x="3365" y="0"/>
                </a:lnTo>
                <a:lnTo>
                  <a:pt x="3365" y="76"/>
                </a:lnTo>
                <a:lnTo>
                  <a:pt x="2707" y="76"/>
                </a:lnTo>
                <a:lnTo>
                  <a:pt x="2707" y="76"/>
                </a:lnTo>
                <a:lnTo>
                  <a:pt x="1344" y="76"/>
                </a:lnTo>
                <a:lnTo>
                  <a:pt x="1344" y="76"/>
                </a:lnTo>
                <a:lnTo>
                  <a:pt x="1330" y="78"/>
                </a:lnTo>
                <a:lnTo>
                  <a:pt x="1317" y="80"/>
                </a:lnTo>
                <a:lnTo>
                  <a:pt x="1303" y="82"/>
                </a:lnTo>
                <a:lnTo>
                  <a:pt x="1291" y="88"/>
                </a:lnTo>
                <a:lnTo>
                  <a:pt x="1266" y="100"/>
                </a:lnTo>
                <a:lnTo>
                  <a:pt x="1241" y="115"/>
                </a:lnTo>
                <a:lnTo>
                  <a:pt x="1219" y="133"/>
                </a:lnTo>
                <a:lnTo>
                  <a:pt x="1196" y="154"/>
                </a:lnTo>
                <a:lnTo>
                  <a:pt x="1153" y="199"/>
                </a:lnTo>
                <a:lnTo>
                  <a:pt x="1112" y="245"/>
                </a:lnTo>
                <a:lnTo>
                  <a:pt x="1091" y="265"/>
                </a:lnTo>
                <a:lnTo>
                  <a:pt x="1070" y="284"/>
                </a:lnTo>
                <a:lnTo>
                  <a:pt x="1048" y="300"/>
                </a:lnTo>
                <a:lnTo>
                  <a:pt x="1025" y="312"/>
                </a:lnTo>
                <a:lnTo>
                  <a:pt x="1002" y="321"/>
                </a:lnTo>
                <a:lnTo>
                  <a:pt x="992" y="323"/>
                </a:lnTo>
                <a:lnTo>
                  <a:pt x="980" y="323"/>
                </a:lnTo>
                <a:lnTo>
                  <a:pt x="980" y="323"/>
                </a:lnTo>
                <a:lnTo>
                  <a:pt x="970" y="323"/>
                </a:lnTo>
                <a:lnTo>
                  <a:pt x="957" y="321"/>
                </a:lnTo>
                <a:lnTo>
                  <a:pt x="935" y="312"/>
                </a:lnTo>
                <a:lnTo>
                  <a:pt x="912" y="300"/>
                </a:lnTo>
                <a:lnTo>
                  <a:pt x="891" y="284"/>
                </a:lnTo>
                <a:lnTo>
                  <a:pt x="871" y="265"/>
                </a:lnTo>
                <a:lnTo>
                  <a:pt x="848" y="245"/>
                </a:lnTo>
                <a:lnTo>
                  <a:pt x="807" y="199"/>
                </a:lnTo>
                <a:lnTo>
                  <a:pt x="764" y="154"/>
                </a:lnTo>
                <a:lnTo>
                  <a:pt x="741" y="133"/>
                </a:lnTo>
                <a:lnTo>
                  <a:pt x="718" y="115"/>
                </a:lnTo>
                <a:lnTo>
                  <a:pt x="694" y="100"/>
                </a:lnTo>
                <a:lnTo>
                  <a:pt x="669" y="88"/>
                </a:lnTo>
                <a:lnTo>
                  <a:pt x="657" y="82"/>
                </a:lnTo>
                <a:lnTo>
                  <a:pt x="644" y="80"/>
                </a:lnTo>
                <a:lnTo>
                  <a:pt x="630" y="78"/>
                </a:lnTo>
                <a:lnTo>
                  <a:pt x="618" y="76"/>
                </a:lnTo>
                <a:lnTo>
                  <a:pt x="618" y="76"/>
                </a:lnTo>
                <a:lnTo>
                  <a:pt x="0" y="76"/>
                </a:lnTo>
                <a:lnTo>
                  <a:pt x="0" y="574"/>
                </a:lnTo>
                <a:lnTo>
                  <a:pt x="0" y="574"/>
                </a:lnTo>
                <a:lnTo>
                  <a:pt x="618" y="574"/>
                </a:lnTo>
                <a:lnTo>
                  <a:pt x="618" y="574"/>
                </a:lnTo>
                <a:lnTo>
                  <a:pt x="630" y="574"/>
                </a:lnTo>
                <a:lnTo>
                  <a:pt x="644" y="572"/>
                </a:lnTo>
                <a:lnTo>
                  <a:pt x="657" y="568"/>
                </a:lnTo>
                <a:lnTo>
                  <a:pt x="669" y="563"/>
                </a:lnTo>
                <a:lnTo>
                  <a:pt x="694" y="551"/>
                </a:lnTo>
                <a:lnTo>
                  <a:pt x="718" y="535"/>
                </a:lnTo>
                <a:lnTo>
                  <a:pt x="741" y="516"/>
                </a:lnTo>
                <a:lnTo>
                  <a:pt x="764" y="496"/>
                </a:lnTo>
                <a:lnTo>
                  <a:pt x="807" y="450"/>
                </a:lnTo>
                <a:lnTo>
                  <a:pt x="848" y="405"/>
                </a:lnTo>
                <a:lnTo>
                  <a:pt x="871" y="384"/>
                </a:lnTo>
                <a:lnTo>
                  <a:pt x="891" y="366"/>
                </a:lnTo>
                <a:lnTo>
                  <a:pt x="912" y="349"/>
                </a:lnTo>
                <a:lnTo>
                  <a:pt x="935" y="339"/>
                </a:lnTo>
                <a:lnTo>
                  <a:pt x="957" y="331"/>
                </a:lnTo>
                <a:lnTo>
                  <a:pt x="970" y="329"/>
                </a:lnTo>
                <a:lnTo>
                  <a:pt x="980" y="327"/>
                </a:lnTo>
                <a:lnTo>
                  <a:pt x="980" y="327"/>
                </a:lnTo>
                <a:lnTo>
                  <a:pt x="992" y="329"/>
                </a:lnTo>
                <a:lnTo>
                  <a:pt x="1002" y="331"/>
                </a:lnTo>
                <a:lnTo>
                  <a:pt x="1025" y="339"/>
                </a:lnTo>
                <a:lnTo>
                  <a:pt x="1048" y="349"/>
                </a:lnTo>
                <a:lnTo>
                  <a:pt x="1070" y="366"/>
                </a:lnTo>
                <a:lnTo>
                  <a:pt x="1091" y="384"/>
                </a:lnTo>
                <a:lnTo>
                  <a:pt x="1112" y="405"/>
                </a:lnTo>
                <a:lnTo>
                  <a:pt x="1153" y="450"/>
                </a:lnTo>
                <a:lnTo>
                  <a:pt x="1196" y="496"/>
                </a:lnTo>
                <a:lnTo>
                  <a:pt x="1219" y="516"/>
                </a:lnTo>
                <a:lnTo>
                  <a:pt x="1241" y="535"/>
                </a:lnTo>
                <a:lnTo>
                  <a:pt x="1266" y="551"/>
                </a:lnTo>
                <a:lnTo>
                  <a:pt x="1291" y="563"/>
                </a:lnTo>
                <a:lnTo>
                  <a:pt x="1303" y="568"/>
                </a:lnTo>
                <a:lnTo>
                  <a:pt x="1317" y="572"/>
                </a:lnTo>
                <a:lnTo>
                  <a:pt x="1330" y="574"/>
                </a:lnTo>
                <a:lnTo>
                  <a:pt x="1344" y="574"/>
                </a:lnTo>
                <a:lnTo>
                  <a:pt x="1344" y="574"/>
                </a:lnTo>
                <a:lnTo>
                  <a:pt x="2970" y="574"/>
                </a:lnTo>
                <a:lnTo>
                  <a:pt x="2970" y="574"/>
                </a:lnTo>
                <a:lnTo>
                  <a:pt x="3365" y="574"/>
                </a:lnTo>
                <a:lnTo>
                  <a:pt x="3365" y="650"/>
                </a:lnTo>
                <a:lnTo>
                  <a:pt x="3779" y="325"/>
                </a:lnTo>
                <a:close/>
              </a:path>
            </a:pathLst>
          </a:custGeom>
          <a:solidFill>
            <a:srgbClr val="45D8F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0626" y="4336499"/>
            <a:ext cx="6230938" cy="1033463"/>
          </a:xfrm>
          <a:custGeom>
            <a:avLst/>
            <a:gdLst>
              <a:gd name="T0" fmla="*/ 3514 w 3925"/>
              <a:gd name="T1" fmla="*/ 0 h 651"/>
              <a:gd name="T2" fmla="*/ 2970 w 3925"/>
              <a:gd name="T3" fmla="*/ 77 h 651"/>
              <a:gd name="T4" fmla="*/ 2970 w 3925"/>
              <a:gd name="T5" fmla="*/ 77 h 651"/>
              <a:gd name="T6" fmla="*/ 1344 w 3925"/>
              <a:gd name="T7" fmla="*/ 77 h 651"/>
              <a:gd name="T8" fmla="*/ 1317 w 3925"/>
              <a:gd name="T9" fmla="*/ 81 h 651"/>
              <a:gd name="T10" fmla="*/ 1291 w 3925"/>
              <a:gd name="T11" fmla="*/ 87 h 651"/>
              <a:gd name="T12" fmla="*/ 1241 w 3925"/>
              <a:gd name="T13" fmla="*/ 116 h 651"/>
              <a:gd name="T14" fmla="*/ 1196 w 3925"/>
              <a:gd name="T15" fmla="*/ 155 h 651"/>
              <a:gd name="T16" fmla="*/ 1112 w 3925"/>
              <a:gd name="T17" fmla="*/ 245 h 651"/>
              <a:gd name="T18" fmla="*/ 1070 w 3925"/>
              <a:gd name="T19" fmla="*/ 284 h 651"/>
              <a:gd name="T20" fmla="*/ 1025 w 3925"/>
              <a:gd name="T21" fmla="*/ 313 h 651"/>
              <a:gd name="T22" fmla="*/ 992 w 3925"/>
              <a:gd name="T23" fmla="*/ 321 h 651"/>
              <a:gd name="T24" fmla="*/ 980 w 3925"/>
              <a:gd name="T25" fmla="*/ 323 h 651"/>
              <a:gd name="T26" fmla="*/ 957 w 3925"/>
              <a:gd name="T27" fmla="*/ 319 h 651"/>
              <a:gd name="T28" fmla="*/ 912 w 3925"/>
              <a:gd name="T29" fmla="*/ 301 h 651"/>
              <a:gd name="T30" fmla="*/ 871 w 3925"/>
              <a:gd name="T31" fmla="*/ 266 h 651"/>
              <a:gd name="T32" fmla="*/ 807 w 3925"/>
              <a:gd name="T33" fmla="*/ 200 h 651"/>
              <a:gd name="T34" fmla="*/ 741 w 3925"/>
              <a:gd name="T35" fmla="*/ 134 h 651"/>
              <a:gd name="T36" fmla="*/ 694 w 3925"/>
              <a:gd name="T37" fmla="*/ 99 h 651"/>
              <a:gd name="T38" fmla="*/ 657 w 3925"/>
              <a:gd name="T39" fmla="*/ 83 h 651"/>
              <a:gd name="T40" fmla="*/ 630 w 3925"/>
              <a:gd name="T41" fmla="*/ 79 h 651"/>
              <a:gd name="T42" fmla="*/ 618 w 3925"/>
              <a:gd name="T43" fmla="*/ 77 h 651"/>
              <a:gd name="T44" fmla="*/ 0 w 3925"/>
              <a:gd name="T45" fmla="*/ 574 h 651"/>
              <a:gd name="T46" fmla="*/ 618 w 3925"/>
              <a:gd name="T47" fmla="*/ 574 h 651"/>
              <a:gd name="T48" fmla="*/ 630 w 3925"/>
              <a:gd name="T49" fmla="*/ 572 h 651"/>
              <a:gd name="T50" fmla="*/ 657 w 3925"/>
              <a:gd name="T51" fmla="*/ 568 h 651"/>
              <a:gd name="T52" fmla="*/ 694 w 3925"/>
              <a:gd name="T53" fmla="*/ 552 h 651"/>
              <a:gd name="T54" fmla="*/ 741 w 3925"/>
              <a:gd name="T55" fmla="*/ 517 h 651"/>
              <a:gd name="T56" fmla="*/ 807 w 3925"/>
              <a:gd name="T57" fmla="*/ 451 h 651"/>
              <a:gd name="T58" fmla="*/ 871 w 3925"/>
              <a:gd name="T59" fmla="*/ 385 h 651"/>
              <a:gd name="T60" fmla="*/ 912 w 3925"/>
              <a:gd name="T61" fmla="*/ 350 h 651"/>
              <a:gd name="T62" fmla="*/ 957 w 3925"/>
              <a:gd name="T63" fmla="*/ 330 h 651"/>
              <a:gd name="T64" fmla="*/ 980 w 3925"/>
              <a:gd name="T65" fmla="*/ 328 h 651"/>
              <a:gd name="T66" fmla="*/ 992 w 3925"/>
              <a:gd name="T67" fmla="*/ 328 h 651"/>
              <a:gd name="T68" fmla="*/ 1025 w 3925"/>
              <a:gd name="T69" fmla="*/ 338 h 651"/>
              <a:gd name="T70" fmla="*/ 1070 w 3925"/>
              <a:gd name="T71" fmla="*/ 367 h 651"/>
              <a:gd name="T72" fmla="*/ 1112 w 3925"/>
              <a:gd name="T73" fmla="*/ 406 h 651"/>
              <a:gd name="T74" fmla="*/ 1196 w 3925"/>
              <a:gd name="T75" fmla="*/ 496 h 651"/>
              <a:gd name="T76" fmla="*/ 1241 w 3925"/>
              <a:gd name="T77" fmla="*/ 535 h 651"/>
              <a:gd name="T78" fmla="*/ 1291 w 3925"/>
              <a:gd name="T79" fmla="*/ 564 h 651"/>
              <a:gd name="T80" fmla="*/ 1317 w 3925"/>
              <a:gd name="T81" fmla="*/ 570 h 651"/>
              <a:gd name="T82" fmla="*/ 1344 w 3925"/>
              <a:gd name="T83" fmla="*/ 574 h 651"/>
              <a:gd name="T84" fmla="*/ 2855 w 3925"/>
              <a:gd name="T85" fmla="*/ 574 h 651"/>
              <a:gd name="T86" fmla="*/ 3514 w 3925"/>
              <a:gd name="T87" fmla="*/ 6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5" h="651">
                <a:moveTo>
                  <a:pt x="3925" y="326"/>
                </a:moveTo>
                <a:lnTo>
                  <a:pt x="3514" y="0"/>
                </a:lnTo>
                <a:lnTo>
                  <a:pt x="3514" y="77"/>
                </a:lnTo>
                <a:lnTo>
                  <a:pt x="2970" y="77"/>
                </a:lnTo>
                <a:lnTo>
                  <a:pt x="2970" y="77"/>
                </a:lnTo>
                <a:lnTo>
                  <a:pt x="2970" y="77"/>
                </a:lnTo>
                <a:lnTo>
                  <a:pt x="1344" y="77"/>
                </a:lnTo>
                <a:lnTo>
                  <a:pt x="1344" y="77"/>
                </a:lnTo>
                <a:lnTo>
                  <a:pt x="1330" y="79"/>
                </a:lnTo>
                <a:lnTo>
                  <a:pt x="1317" y="81"/>
                </a:lnTo>
                <a:lnTo>
                  <a:pt x="1303" y="83"/>
                </a:lnTo>
                <a:lnTo>
                  <a:pt x="1291" y="87"/>
                </a:lnTo>
                <a:lnTo>
                  <a:pt x="1266" y="99"/>
                </a:lnTo>
                <a:lnTo>
                  <a:pt x="1241" y="116"/>
                </a:lnTo>
                <a:lnTo>
                  <a:pt x="1219" y="134"/>
                </a:lnTo>
                <a:lnTo>
                  <a:pt x="1196" y="155"/>
                </a:lnTo>
                <a:lnTo>
                  <a:pt x="1153" y="200"/>
                </a:lnTo>
                <a:lnTo>
                  <a:pt x="1112" y="245"/>
                </a:lnTo>
                <a:lnTo>
                  <a:pt x="1091" y="266"/>
                </a:lnTo>
                <a:lnTo>
                  <a:pt x="1070" y="284"/>
                </a:lnTo>
                <a:lnTo>
                  <a:pt x="1048" y="301"/>
                </a:lnTo>
                <a:lnTo>
                  <a:pt x="1025" y="313"/>
                </a:lnTo>
                <a:lnTo>
                  <a:pt x="1002" y="319"/>
                </a:lnTo>
                <a:lnTo>
                  <a:pt x="992" y="321"/>
                </a:lnTo>
                <a:lnTo>
                  <a:pt x="980" y="323"/>
                </a:lnTo>
                <a:lnTo>
                  <a:pt x="980" y="323"/>
                </a:lnTo>
                <a:lnTo>
                  <a:pt x="970" y="321"/>
                </a:lnTo>
                <a:lnTo>
                  <a:pt x="957" y="319"/>
                </a:lnTo>
                <a:lnTo>
                  <a:pt x="935" y="313"/>
                </a:lnTo>
                <a:lnTo>
                  <a:pt x="912" y="301"/>
                </a:lnTo>
                <a:lnTo>
                  <a:pt x="891" y="284"/>
                </a:lnTo>
                <a:lnTo>
                  <a:pt x="871" y="266"/>
                </a:lnTo>
                <a:lnTo>
                  <a:pt x="848" y="245"/>
                </a:lnTo>
                <a:lnTo>
                  <a:pt x="807" y="200"/>
                </a:lnTo>
                <a:lnTo>
                  <a:pt x="764" y="155"/>
                </a:lnTo>
                <a:lnTo>
                  <a:pt x="741" y="134"/>
                </a:lnTo>
                <a:lnTo>
                  <a:pt x="718" y="116"/>
                </a:lnTo>
                <a:lnTo>
                  <a:pt x="694" y="99"/>
                </a:lnTo>
                <a:lnTo>
                  <a:pt x="669" y="87"/>
                </a:lnTo>
                <a:lnTo>
                  <a:pt x="657" y="83"/>
                </a:lnTo>
                <a:lnTo>
                  <a:pt x="644" y="81"/>
                </a:lnTo>
                <a:lnTo>
                  <a:pt x="630" y="79"/>
                </a:lnTo>
                <a:lnTo>
                  <a:pt x="618" y="77"/>
                </a:lnTo>
                <a:lnTo>
                  <a:pt x="618" y="77"/>
                </a:lnTo>
                <a:lnTo>
                  <a:pt x="0" y="77"/>
                </a:lnTo>
                <a:lnTo>
                  <a:pt x="0" y="574"/>
                </a:lnTo>
                <a:lnTo>
                  <a:pt x="0" y="574"/>
                </a:lnTo>
                <a:lnTo>
                  <a:pt x="618" y="574"/>
                </a:lnTo>
                <a:lnTo>
                  <a:pt x="618" y="574"/>
                </a:lnTo>
                <a:lnTo>
                  <a:pt x="630" y="572"/>
                </a:lnTo>
                <a:lnTo>
                  <a:pt x="644" y="570"/>
                </a:lnTo>
                <a:lnTo>
                  <a:pt x="657" y="568"/>
                </a:lnTo>
                <a:lnTo>
                  <a:pt x="669" y="564"/>
                </a:lnTo>
                <a:lnTo>
                  <a:pt x="694" y="552"/>
                </a:lnTo>
                <a:lnTo>
                  <a:pt x="718" y="535"/>
                </a:lnTo>
                <a:lnTo>
                  <a:pt x="741" y="517"/>
                </a:lnTo>
                <a:lnTo>
                  <a:pt x="764" y="496"/>
                </a:lnTo>
                <a:lnTo>
                  <a:pt x="807" y="451"/>
                </a:lnTo>
                <a:lnTo>
                  <a:pt x="848" y="406"/>
                </a:lnTo>
                <a:lnTo>
                  <a:pt x="871" y="385"/>
                </a:lnTo>
                <a:lnTo>
                  <a:pt x="891" y="367"/>
                </a:lnTo>
                <a:lnTo>
                  <a:pt x="912" y="350"/>
                </a:lnTo>
                <a:lnTo>
                  <a:pt x="935" y="338"/>
                </a:lnTo>
                <a:lnTo>
                  <a:pt x="957" y="330"/>
                </a:lnTo>
                <a:lnTo>
                  <a:pt x="970" y="328"/>
                </a:lnTo>
                <a:lnTo>
                  <a:pt x="980" y="328"/>
                </a:lnTo>
                <a:lnTo>
                  <a:pt x="980" y="328"/>
                </a:lnTo>
                <a:lnTo>
                  <a:pt x="992" y="328"/>
                </a:lnTo>
                <a:lnTo>
                  <a:pt x="1002" y="330"/>
                </a:lnTo>
                <a:lnTo>
                  <a:pt x="1025" y="338"/>
                </a:lnTo>
                <a:lnTo>
                  <a:pt x="1048" y="350"/>
                </a:lnTo>
                <a:lnTo>
                  <a:pt x="1070" y="367"/>
                </a:lnTo>
                <a:lnTo>
                  <a:pt x="1091" y="385"/>
                </a:lnTo>
                <a:lnTo>
                  <a:pt x="1112" y="406"/>
                </a:lnTo>
                <a:lnTo>
                  <a:pt x="1153" y="451"/>
                </a:lnTo>
                <a:lnTo>
                  <a:pt x="1196" y="496"/>
                </a:lnTo>
                <a:lnTo>
                  <a:pt x="1219" y="517"/>
                </a:lnTo>
                <a:lnTo>
                  <a:pt x="1241" y="535"/>
                </a:lnTo>
                <a:lnTo>
                  <a:pt x="1266" y="552"/>
                </a:lnTo>
                <a:lnTo>
                  <a:pt x="1291" y="564"/>
                </a:lnTo>
                <a:lnTo>
                  <a:pt x="1303" y="568"/>
                </a:lnTo>
                <a:lnTo>
                  <a:pt x="1317" y="570"/>
                </a:lnTo>
                <a:lnTo>
                  <a:pt x="1330" y="572"/>
                </a:lnTo>
                <a:lnTo>
                  <a:pt x="1344" y="574"/>
                </a:lnTo>
                <a:lnTo>
                  <a:pt x="2855" y="574"/>
                </a:lnTo>
                <a:lnTo>
                  <a:pt x="2855" y="574"/>
                </a:lnTo>
                <a:lnTo>
                  <a:pt x="3514" y="574"/>
                </a:lnTo>
                <a:lnTo>
                  <a:pt x="3514" y="651"/>
                </a:lnTo>
                <a:lnTo>
                  <a:pt x="3925" y="326"/>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130626" y="5467426"/>
            <a:ext cx="5464175" cy="1031875"/>
          </a:xfrm>
          <a:custGeom>
            <a:avLst/>
            <a:gdLst>
              <a:gd name="T0" fmla="*/ 3030 w 3442"/>
              <a:gd name="T1" fmla="*/ 0 h 650"/>
              <a:gd name="T2" fmla="*/ 2371 w 3442"/>
              <a:gd name="T3" fmla="*/ 76 h 650"/>
              <a:gd name="T4" fmla="*/ 1344 w 3442"/>
              <a:gd name="T5" fmla="*/ 76 h 650"/>
              <a:gd name="T6" fmla="*/ 1330 w 3442"/>
              <a:gd name="T7" fmla="*/ 76 h 650"/>
              <a:gd name="T8" fmla="*/ 1303 w 3442"/>
              <a:gd name="T9" fmla="*/ 82 h 650"/>
              <a:gd name="T10" fmla="*/ 1266 w 3442"/>
              <a:gd name="T11" fmla="*/ 99 h 650"/>
              <a:gd name="T12" fmla="*/ 1219 w 3442"/>
              <a:gd name="T13" fmla="*/ 134 h 650"/>
              <a:gd name="T14" fmla="*/ 1153 w 3442"/>
              <a:gd name="T15" fmla="*/ 200 h 650"/>
              <a:gd name="T16" fmla="*/ 1091 w 3442"/>
              <a:gd name="T17" fmla="*/ 266 h 650"/>
              <a:gd name="T18" fmla="*/ 1048 w 3442"/>
              <a:gd name="T19" fmla="*/ 301 h 650"/>
              <a:gd name="T20" fmla="*/ 1002 w 3442"/>
              <a:gd name="T21" fmla="*/ 319 h 650"/>
              <a:gd name="T22" fmla="*/ 980 w 3442"/>
              <a:gd name="T23" fmla="*/ 323 h 650"/>
              <a:gd name="T24" fmla="*/ 970 w 3442"/>
              <a:gd name="T25" fmla="*/ 321 h 650"/>
              <a:gd name="T26" fmla="*/ 935 w 3442"/>
              <a:gd name="T27" fmla="*/ 311 h 650"/>
              <a:gd name="T28" fmla="*/ 891 w 3442"/>
              <a:gd name="T29" fmla="*/ 284 h 650"/>
              <a:gd name="T30" fmla="*/ 848 w 3442"/>
              <a:gd name="T31" fmla="*/ 245 h 650"/>
              <a:gd name="T32" fmla="*/ 764 w 3442"/>
              <a:gd name="T33" fmla="*/ 154 h 650"/>
              <a:gd name="T34" fmla="*/ 718 w 3442"/>
              <a:gd name="T35" fmla="*/ 115 h 650"/>
              <a:gd name="T36" fmla="*/ 669 w 3442"/>
              <a:gd name="T37" fmla="*/ 87 h 650"/>
              <a:gd name="T38" fmla="*/ 644 w 3442"/>
              <a:gd name="T39" fmla="*/ 78 h 650"/>
              <a:gd name="T40" fmla="*/ 618 w 3442"/>
              <a:gd name="T41" fmla="*/ 76 h 650"/>
              <a:gd name="T42" fmla="*/ 0 w 3442"/>
              <a:gd name="T43" fmla="*/ 76 h 650"/>
              <a:gd name="T44" fmla="*/ 0 w 3442"/>
              <a:gd name="T45" fmla="*/ 572 h 650"/>
              <a:gd name="T46" fmla="*/ 618 w 3442"/>
              <a:gd name="T47" fmla="*/ 572 h 650"/>
              <a:gd name="T48" fmla="*/ 644 w 3442"/>
              <a:gd name="T49" fmla="*/ 570 h 650"/>
              <a:gd name="T50" fmla="*/ 669 w 3442"/>
              <a:gd name="T51" fmla="*/ 562 h 650"/>
              <a:gd name="T52" fmla="*/ 718 w 3442"/>
              <a:gd name="T53" fmla="*/ 535 h 650"/>
              <a:gd name="T54" fmla="*/ 764 w 3442"/>
              <a:gd name="T55" fmla="*/ 496 h 650"/>
              <a:gd name="T56" fmla="*/ 848 w 3442"/>
              <a:gd name="T57" fmla="*/ 405 h 650"/>
              <a:gd name="T58" fmla="*/ 891 w 3442"/>
              <a:gd name="T59" fmla="*/ 366 h 650"/>
              <a:gd name="T60" fmla="*/ 935 w 3442"/>
              <a:gd name="T61" fmla="*/ 338 h 650"/>
              <a:gd name="T62" fmla="*/ 970 w 3442"/>
              <a:gd name="T63" fmla="*/ 327 h 650"/>
              <a:gd name="T64" fmla="*/ 980 w 3442"/>
              <a:gd name="T65" fmla="*/ 327 h 650"/>
              <a:gd name="T66" fmla="*/ 1002 w 3442"/>
              <a:gd name="T67" fmla="*/ 329 h 650"/>
              <a:gd name="T68" fmla="*/ 1048 w 3442"/>
              <a:gd name="T69" fmla="*/ 350 h 650"/>
              <a:gd name="T70" fmla="*/ 1091 w 3442"/>
              <a:gd name="T71" fmla="*/ 385 h 650"/>
              <a:gd name="T72" fmla="*/ 1153 w 3442"/>
              <a:gd name="T73" fmla="*/ 451 h 650"/>
              <a:gd name="T74" fmla="*/ 1219 w 3442"/>
              <a:gd name="T75" fmla="*/ 517 h 650"/>
              <a:gd name="T76" fmla="*/ 1266 w 3442"/>
              <a:gd name="T77" fmla="*/ 550 h 650"/>
              <a:gd name="T78" fmla="*/ 1303 w 3442"/>
              <a:gd name="T79" fmla="*/ 568 h 650"/>
              <a:gd name="T80" fmla="*/ 1330 w 3442"/>
              <a:gd name="T81" fmla="*/ 572 h 650"/>
              <a:gd name="T82" fmla="*/ 1344 w 3442"/>
              <a:gd name="T83" fmla="*/ 572 h 650"/>
              <a:gd name="T84" fmla="*/ 2970 w 3442"/>
              <a:gd name="T85" fmla="*/ 572 h 650"/>
              <a:gd name="T86" fmla="*/ 3030 w 3442"/>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42" h="650">
                <a:moveTo>
                  <a:pt x="3442" y="325"/>
                </a:moveTo>
                <a:lnTo>
                  <a:pt x="3030" y="0"/>
                </a:lnTo>
                <a:lnTo>
                  <a:pt x="3030" y="76"/>
                </a:lnTo>
                <a:lnTo>
                  <a:pt x="2371" y="76"/>
                </a:lnTo>
                <a:lnTo>
                  <a:pt x="2371" y="76"/>
                </a:lnTo>
                <a:lnTo>
                  <a:pt x="1344" y="76"/>
                </a:lnTo>
                <a:lnTo>
                  <a:pt x="1344" y="76"/>
                </a:lnTo>
                <a:lnTo>
                  <a:pt x="1330" y="76"/>
                </a:lnTo>
                <a:lnTo>
                  <a:pt x="1317" y="78"/>
                </a:lnTo>
                <a:lnTo>
                  <a:pt x="1303" y="82"/>
                </a:lnTo>
                <a:lnTo>
                  <a:pt x="1291" y="87"/>
                </a:lnTo>
                <a:lnTo>
                  <a:pt x="1266" y="99"/>
                </a:lnTo>
                <a:lnTo>
                  <a:pt x="1241" y="115"/>
                </a:lnTo>
                <a:lnTo>
                  <a:pt x="1219" y="134"/>
                </a:lnTo>
                <a:lnTo>
                  <a:pt x="1196" y="154"/>
                </a:lnTo>
                <a:lnTo>
                  <a:pt x="1153" y="200"/>
                </a:lnTo>
                <a:lnTo>
                  <a:pt x="1112" y="245"/>
                </a:lnTo>
                <a:lnTo>
                  <a:pt x="1091" y="266"/>
                </a:lnTo>
                <a:lnTo>
                  <a:pt x="1070" y="284"/>
                </a:lnTo>
                <a:lnTo>
                  <a:pt x="1048" y="301"/>
                </a:lnTo>
                <a:lnTo>
                  <a:pt x="1025" y="311"/>
                </a:lnTo>
                <a:lnTo>
                  <a:pt x="1002" y="319"/>
                </a:lnTo>
                <a:lnTo>
                  <a:pt x="992" y="321"/>
                </a:lnTo>
                <a:lnTo>
                  <a:pt x="980" y="323"/>
                </a:lnTo>
                <a:lnTo>
                  <a:pt x="980" y="323"/>
                </a:lnTo>
                <a:lnTo>
                  <a:pt x="970" y="321"/>
                </a:lnTo>
                <a:lnTo>
                  <a:pt x="957" y="319"/>
                </a:lnTo>
                <a:lnTo>
                  <a:pt x="935" y="311"/>
                </a:lnTo>
                <a:lnTo>
                  <a:pt x="912" y="301"/>
                </a:lnTo>
                <a:lnTo>
                  <a:pt x="891" y="284"/>
                </a:lnTo>
                <a:lnTo>
                  <a:pt x="871" y="266"/>
                </a:lnTo>
                <a:lnTo>
                  <a:pt x="848" y="245"/>
                </a:lnTo>
                <a:lnTo>
                  <a:pt x="807" y="200"/>
                </a:lnTo>
                <a:lnTo>
                  <a:pt x="764" y="154"/>
                </a:lnTo>
                <a:lnTo>
                  <a:pt x="741" y="134"/>
                </a:lnTo>
                <a:lnTo>
                  <a:pt x="718" y="115"/>
                </a:lnTo>
                <a:lnTo>
                  <a:pt x="694" y="99"/>
                </a:lnTo>
                <a:lnTo>
                  <a:pt x="669" y="87"/>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8"/>
                </a:lnTo>
                <a:lnTo>
                  <a:pt x="669" y="562"/>
                </a:lnTo>
                <a:lnTo>
                  <a:pt x="694" y="550"/>
                </a:lnTo>
                <a:lnTo>
                  <a:pt x="718" y="535"/>
                </a:lnTo>
                <a:lnTo>
                  <a:pt x="741" y="517"/>
                </a:lnTo>
                <a:lnTo>
                  <a:pt x="764" y="496"/>
                </a:lnTo>
                <a:lnTo>
                  <a:pt x="807" y="451"/>
                </a:lnTo>
                <a:lnTo>
                  <a:pt x="848" y="405"/>
                </a:lnTo>
                <a:lnTo>
                  <a:pt x="871" y="385"/>
                </a:lnTo>
                <a:lnTo>
                  <a:pt x="891" y="366"/>
                </a:lnTo>
                <a:lnTo>
                  <a:pt x="912" y="350"/>
                </a:lnTo>
                <a:lnTo>
                  <a:pt x="935" y="338"/>
                </a:lnTo>
                <a:lnTo>
                  <a:pt x="957" y="329"/>
                </a:lnTo>
                <a:lnTo>
                  <a:pt x="970" y="327"/>
                </a:lnTo>
                <a:lnTo>
                  <a:pt x="980" y="327"/>
                </a:lnTo>
                <a:lnTo>
                  <a:pt x="980" y="327"/>
                </a:lnTo>
                <a:lnTo>
                  <a:pt x="992" y="327"/>
                </a:lnTo>
                <a:lnTo>
                  <a:pt x="1002" y="329"/>
                </a:lnTo>
                <a:lnTo>
                  <a:pt x="1025" y="338"/>
                </a:lnTo>
                <a:lnTo>
                  <a:pt x="1048" y="350"/>
                </a:lnTo>
                <a:lnTo>
                  <a:pt x="1070" y="366"/>
                </a:lnTo>
                <a:lnTo>
                  <a:pt x="1091" y="385"/>
                </a:lnTo>
                <a:lnTo>
                  <a:pt x="1112" y="405"/>
                </a:lnTo>
                <a:lnTo>
                  <a:pt x="1153" y="451"/>
                </a:lnTo>
                <a:lnTo>
                  <a:pt x="1196" y="496"/>
                </a:lnTo>
                <a:lnTo>
                  <a:pt x="1219" y="517"/>
                </a:lnTo>
                <a:lnTo>
                  <a:pt x="1241" y="535"/>
                </a:lnTo>
                <a:lnTo>
                  <a:pt x="1266" y="550"/>
                </a:lnTo>
                <a:lnTo>
                  <a:pt x="1291" y="562"/>
                </a:lnTo>
                <a:lnTo>
                  <a:pt x="1303" y="568"/>
                </a:lnTo>
                <a:lnTo>
                  <a:pt x="1317" y="570"/>
                </a:lnTo>
                <a:lnTo>
                  <a:pt x="1330" y="572"/>
                </a:lnTo>
                <a:lnTo>
                  <a:pt x="1344" y="572"/>
                </a:lnTo>
                <a:lnTo>
                  <a:pt x="1344" y="572"/>
                </a:lnTo>
                <a:lnTo>
                  <a:pt x="2970" y="572"/>
                </a:lnTo>
                <a:lnTo>
                  <a:pt x="2970" y="572"/>
                </a:lnTo>
                <a:lnTo>
                  <a:pt x="3030" y="572"/>
                </a:lnTo>
                <a:lnTo>
                  <a:pt x="3030" y="650"/>
                </a:lnTo>
                <a:lnTo>
                  <a:pt x="3442" y="325"/>
                </a:lnTo>
                <a:close/>
              </a:path>
            </a:pathLst>
          </a:custGeom>
          <a:solidFill>
            <a:srgbClr val="276F9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flipH="1">
            <a:off x="2796093" y="1567896"/>
            <a:ext cx="277220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云智教育的内部优势（</a:t>
            </a:r>
            <a:r>
              <a:rPr lang="en-US" altLang="zh-CN" sz="1600" b="1" dirty="0">
                <a:solidFill>
                  <a:schemeClr val="accent5">
                    <a:lumMod val="20000"/>
                    <a:lumOff val="80000"/>
                  </a:schemeClr>
                </a:solidFill>
                <a:latin typeface="微软雅黑" charset="-122"/>
                <a:ea typeface="微软雅黑" charset="-122"/>
                <a:sym typeface="+mn-ea" charset="0"/>
              </a:rPr>
              <a:t>Strengths</a:t>
            </a:r>
            <a:r>
              <a:rPr lang="zh-CN" altLang="en-US" sz="1600" b="1" dirty="0">
                <a:solidFill>
                  <a:schemeClr val="accent5">
                    <a:lumMod val="20000"/>
                    <a:lumOff val="80000"/>
                  </a:schemeClr>
                </a:solidFill>
                <a:latin typeface="微软雅黑" charset="-122"/>
                <a:ea typeface="微软雅黑" charset="-122"/>
                <a:sym typeface="+mn-ea" charset="0"/>
              </a:rPr>
              <a:t>）分析</a:t>
            </a:r>
          </a:p>
        </p:txBody>
      </p:sp>
      <p:sp>
        <p:nvSpPr>
          <p:cNvPr id="32" name="Freeform 5"/>
          <p:cNvSpPr>
            <a:spLocks noEditPoints="1"/>
          </p:cNvSpPr>
          <p:nvPr/>
        </p:nvSpPr>
        <p:spPr bwMode="auto">
          <a:xfrm>
            <a:off x="2174264" y="5758827"/>
            <a:ext cx="414192" cy="467240"/>
          </a:xfrm>
          <a:custGeom>
            <a:avLst/>
            <a:gdLst>
              <a:gd name="T0" fmla="*/ 75 w 171"/>
              <a:gd name="T1" fmla="*/ 148 h 193"/>
              <a:gd name="T2" fmla="*/ 149 w 171"/>
              <a:gd name="T3" fmla="*/ 74 h 193"/>
              <a:gd name="T4" fmla="*/ 75 w 171"/>
              <a:gd name="T5" fmla="*/ 0 h 193"/>
              <a:gd name="T6" fmla="*/ 0 w 171"/>
              <a:gd name="T7" fmla="*/ 74 h 193"/>
              <a:gd name="T8" fmla="*/ 75 w 171"/>
              <a:gd name="T9" fmla="*/ 148 h 193"/>
              <a:gd name="T10" fmla="*/ 75 w 171"/>
              <a:gd name="T11" fmla="*/ 9 h 193"/>
              <a:gd name="T12" fmla="*/ 140 w 171"/>
              <a:gd name="T13" fmla="*/ 74 h 193"/>
              <a:gd name="T14" fmla="*/ 75 w 171"/>
              <a:gd name="T15" fmla="*/ 139 h 193"/>
              <a:gd name="T16" fmla="*/ 9 w 171"/>
              <a:gd name="T17" fmla="*/ 74 h 193"/>
              <a:gd name="T18" fmla="*/ 75 w 171"/>
              <a:gd name="T19" fmla="*/ 9 h 193"/>
              <a:gd name="T20" fmla="*/ 143 w 171"/>
              <a:gd name="T21" fmla="*/ 142 h 193"/>
              <a:gd name="T22" fmla="*/ 171 w 171"/>
              <a:gd name="T23" fmla="*/ 74 h 193"/>
              <a:gd name="T24" fmla="*/ 143 w 171"/>
              <a:gd name="T25" fmla="*/ 6 h 193"/>
              <a:gd name="T26" fmla="*/ 136 w 171"/>
              <a:gd name="T27" fmla="*/ 12 h 193"/>
              <a:gd name="T28" fmla="*/ 162 w 171"/>
              <a:gd name="T29" fmla="*/ 74 h 193"/>
              <a:gd name="T30" fmla="*/ 136 w 171"/>
              <a:gd name="T31" fmla="*/ 136 h 193"/>
              <a:gd name="T32" fmla="*/ 75 w 171"/>
              <a:gd name="T33" fmla="*/ 161 h 193"/>
              <a:gd name="T34" fmla="*/ 13 w 171"/>
              <a:gd name="T35" fmla="*/ 136 h 193"/>
              <a:gd name="T36" fmla="*/ 7 w 171"/>
              <a:gd name="T37" fmla="*/ 142 h 193"/>
              <a:gd name="T38" fmla="*/ 71 w 171"/>
              <a:gd name="T39" fmla="*/ 170 h 193"/>
              <a:gd name="T40" fmla="*/ 71 w 171"/>
              <a:gd name="T41" fmla="*/ 184 h 193"/>
              <a:gd name="T42" fmla="*/ 43 w 171"/>
              <a:gd name="T43" fmla="*/ 184 h 193"/>
              <a:gd name="T44" fmla="*/ 43 w 171"/>
              <a:gd name="T45" fmla="*/ 193 h 193"/>
              <a:gd name="T46" fmla="*/ 108 w 171"/>
              <a:gd name="T47" fmla="*/ 193 h 193"/>
              <a:gd name="T48" fmla="*/ 108 w 171"/>
              <a:gd name="T49" fmla="*/ 184 h 193"/>
              <a:gd name="T50" fmla="*/ 80 w 171"/>
              <a:gd name="T51" fmla="*/ 184 h 193"/>
              <a:gd name="T52" fmla="*/ 80 w 171"/>
              <a:gd name="T53" fmla="*/ 170 h 193"/>
              <a:gd name="T54" fmla="*/ 143 w 171"/>
              <a:gd name="T55" fmla="*/ 14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93">
                <a:moveTo>
                  <a:pt x="75" y="148"/>
                </a:moveTo>
                <a:cubicBezTo>
                  <a:pt x="116" y="148"/>
                  <a:pt x="149" y="115"/>
                  <a:pt x="149" y="74"/>
                </a:cubicBezTo>
                <a:cubicBezTo>
                  <a:pt x="149" y="33"/>
                  <a:pt x="116" y="0"/>
                  <a:pt x="75" y="0"/>
                </a:cubicBezTo>
                <a:cubicBezTo>
                  <a:pt x="34" y="0"/>
                  <a:pt x="0" y="33"/>
                  <a:pt x="0" y="74"/>
                </a:cubicBezTo>
                <a:cubicBezTo>
                  <a:pt x="0" y="115"/>
                  <a:pt x="34" y="148"/>
                  <a:pt x="75" y="148"/>
                </a:cubicBezTo>
                <a:close/>
                <a:moveTo>
                  <a:pt x="75" y="9"/>
                </a:moveTo>
                <a:cubicBezTo>
                  <a:pt x="111" y="9"/>
                  <a:pt x="140" y="38"/>
                  <a:pt x="140" y="74"/>
                </a:cubicBezTo>
                <a:cubicBezTo>
                  <a:pt x="140" y="110"/>
                  <a:pt x="111" y="139"/>
                  <a:pt x="75" y="139"/>
                </a:cubicBezTo>
                <a:cubicBezTo>
                  <a:pt x="39" y="139"/>
                  <a:pt x="9" y="110"/>
                  <a:pt x="9" y="74"/>
                </a:cubicBezTo>
                <a:cubicBezTo>
                  <a:pt x="9" y="38"/>
                  <a:pt x="39" y="9"/>
                  <a:pt x="75" y="9"/>
                </a:cubicBezTo>
                <a:close/>
                <a:moveTo>
                  <a:pt x="143" y="142"/>
                </a:moveTo>
                <a:cubicBezTo>
                  <a:pt x="162" y="123"/>
                  <a:pt x="171" y="99"/>
                  <a:pt x="171" y="74"/>
                </a:cubicBezTo>
                <a:cubicBezTo>
                  <a:pt x="171" y="49"/>
                  <a:pt x="162" y="25"/>
                  <a:pt x="143" y="6"/>
                </a:cubicBezTo>
                <a:cubicBezTo>
                  <a:pt x="136" y="12"/>
                  <a:pt x="136" y="12"/>
                  <a:pt x="136" y="12"/>
                </a:cubicBezTo>
                <a:cubicBezTo>
                  <a:pt x="154" y="29"/>
                  <a:pt x="162" y="52"/>
                  <a:pt x="162" y="74"/>
                </a:cubicBezTo>
                <a:cubicBezTo>
                  <a:pt x="162" y="96"/>
                  <a:pt x="154" y="119"/>
                  <a:pt x="136" y="136"/>
                </a:cubicBezTo>
                <a:cubicBezTo>
                  <a:pt x="119" y="153"/>
                  <a:pt x="97" y="161"/>
                  <a:pt x="75" y="161"/>
                </a:cubicBezTo>
                <a:cubicBezTo>
                  <a:pt x="52" y="161"/>
                  <a:pt x="30" y="153"/>
                  <a:pt x="13" y="136"/>
                </a:cubicBezTo>
                <a:cubicBezTo>
                  <a:pt x="7" y="142"/>
                  <a:pt x="7" y="142"/>
                  <a:pt x="7" y="142"/>
                </a:cubicBezTo>
                <a:cubicBezTo>
                  <a:pt x="24" y="160"/>
                  <a:pt x="47" y="169"/>
                  <a:pt x="71" y="170"/>
                </a:cubicBezTo>
                <a:cubicBezTo>
                  <a:pt x="71" y="184"/>
                  <a:pt x="71" y="184"/>
                  <a:pt x="71" y="184"/>
                </a:cubicBezTo>
                <a:cubicBezTo>
                  <a:pt x="43" y="184"/>
                  <a:pt x="43" y="184"/>
                  <a:pt x="43" y="184"/>
                </a:cubicBezTo>
                <a:cubicBezTo>
                  <a:pt x="43" y="193"/>
                  <a:pt x="43" y="193"/>
                  <a:pt x="43" y="193"/>
                </a:cubicBezTo>
                <a:cubicBezTo>
                  <a:pt x="108" y="193"/>
                  <a:pt x="108" y="193"/>
                  <a:pt x="108" y="193"/>
                </a:cubicBezTo>
                <a:cubicBezTo>
                  <a:pt x="108" y="184"/>
                  <a:pt x="108" y="184"/>
                  <a:pt x="108" y="184"/>
                </a:cubicBezTo>
                <a:cubicBezTo>
                  <a:pt x="80" y="184"/>
                  <a:pt x="80" y="184"/>
                  <a:pt x="80" y="184"/>
                </a:cubicBezTo>
                <a:cubicBezTo>
                  <a:pt x="80" y="170"/>
                  <a:pt x="80" y="170"/>
                  <a:pt x="80" y="170"/>
                </a:cubicBezTo>
                <a:cubicBezTo>
                  <a:pt x="103" y="169"/>
                  <a:pt x="125" y="160"/>
                  <a:pt x="143"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p:cNvSpPr>
            <a:spLocks noEditPoints="1"/>
          </p:cNvSpPr>
          <p:nvPr/>
        </p:nvSpPr>
        <p:spPr bwMode="auto">
          <a:xfrm>
            <a:off x="2132263" y="4666109"/>
            <a:ext cx="530490" cy="365222"/>
          </a:xfrm>
          <a:custGeom>
            <a:avLst/>
            <a:gdLst>
              <a:gd name="T0" fmla="*/ 52 w 219"/>
              <a:gd name="T1" fmla="*/ 151 h 151"/>
              <a:gd name="T2" fmla="*/ 0 w 219"/>
              <a:gd name="T3" fmla="*/ 100 h 151"/>
              <a:gd name="T4" fmla="*/ 0 w 219"/>
              <a:gd name="T5" fmla="*/ 100 h 151"/>
              <a:gd name="T6" fmla="*/ 27 w 219"/>
              <a:gd name="T7" fmla="*/ 54 h 151"/>
              <a:gd name="T8" fmla="*/ 27 w 219"/>
              <a:gd name="T9" fmla="*/ 54 h 151"/>
              <a:gd name="T10" fmla="*/ 85 w 219"/>
              <a:gd name="T11" fmla="*/ 0 h 151"/>
              <a:gd name="T12" fmla="*/ 85 w 219"/>
              <a:gd name="T13" fmla="*/ 0 h 151"/>
              <a:gd name="T14" fmla="*/ 132 w 219"/>
              <a:gd name="T15" fmla="*/ 23 h 151"/>
              <a:gd name="T16" fmla="*/ 132 w 219"/>
              <a:gd name="T17" fmla="*/ 23 h 151"/>
              <a:gd name="T18" fmla="*/ 146 w 219"/>
              <a:gd name="T19" fmla="*/ 20 h 151"/>
              <a:gd name="T20" fmla="*/ 146 w 219"/>
              <a:gd name="T21" fmla="*/ 20 h 151"/>
              <a:gd name="T22" fmla="*/ 189 w 219"/>
              <a:gd name="T23" fmla="*/ 55 h 151"/>
              <a:gd name="T24" fmla="*/ 189 w 219"/>
              <a:gd name="T25" fmla="*/ 55 h 151"/>
              <a:gd name="T26" fmla="*/ 219 w 219"/>
              <a:gd name="T27" fmla="*/ 101 h 151"/>
              <a:gd name="T28" fmla="*/ 219 w 219"/>
              <a:gd name="T29" fmla="*/ 101 h 151"/>
              <a:gd name="T30" fmla="*/ 168 w 219"/>
              <a:gd name="T31" fmla="*/ 151 h 151"/>
              <a:gd name="T32" fmla="*/ 168 w 219"/>
              <a:gd name="T33" fmla="*/ 151 h 151"/>
              <a:gd name="T34" fmla="*/ 52 w 219"/>
              <a:gd name="T35" fmla="*/ 151 h 151"/>
              <a:gd name="T36" fmla="*/ 36 w 219"/>
              <a:gd name="T37" fmla="*/ 57 h 151"/>
              <a:gd name="T38" fmla="*/ 36 w 219"/>
              <a:gd name="T39" fmla="*/ 60 h 151"/>
              <a:gd name="T40" fmla="*/ 34 w 219"/>
              <a:gd name="T41" fmla="*/ 61 h 151"/>
              <a:gd name="T42" fmla="*/ 9 w 219"/>
              <a:gd name="T43" fmla="*/ 100 h 151"/>
              <a:gd name="T44" fmla="*/ 9 w 219"/>
              <a:gd name="T45" fmla="*/ 100 h 151"/>
              <a:gd name="T46" fmla="*/ 52 w 219"/>
              <a:gd name="T47" fmla="*/ 142 h 151"/>
              <a:gd name="T48" fmla="*/ 52 w 219"/>
              <a:gd name="T49" fmla="*/ 142 h 151"/>
              <a:gd name="T50" fmla="*/ 168 w 219"/>
              <a:gd name="T51" fmla="*/ 142 h 151"/>
              <a:gd name="T52" fmla="*/ 209 w 219"/>
              <a:gd name="T53" fmla="*/ 101 h 151"/>
              <a:gd name="T54" fmla="*/ 209 w 219"/>
              <a:gd name="T55" fmla="*/ 101 h 151"/>
              <a:gd name="T56" fmla="*/ 183 w 219"/>
              <a:gd name="T57" fmla="*/ 63 h 151"/>
              <a:gd name="T58" fmla="*/ 183 w 219"/>
              <a:gd name="T59" fmla="*/ 63 h 151"/>
              <a:gd name="T60" fmla="*/ 185 w 219"/>
              <a:gd name="T61" fmla="*/ 59 h 151"/>
              <a:gd name="T62" fmla="*/ 189 w 219"/>
              <a:gd name="T63" fmla="*/ 58 h 151"/>
              <a:gd name="T64" fmla="*/ 185 w 219"/>
              <a:gd name="T65" fmla="*/ 59 h 151"/>
              <a:gd name="T66" fmla="*/ 183 w 219"/>
              <a:gd name="T67" fmla="*/ 63 h 151"/>
              <a:gd name="T68" fmla="*/ 181 w 219"/>
              <a:gd name="T69" fmla="*/ 62 h 151"/>
              <a:gd name="T70" fmla="*/ 180 w 219"/>
              <a:gd name="T71" fmla="*/ 59 h 151"/>
              <a:gd name="T72" fmla="*/ 146 w 219"/>
              <a:gd name="T73" fmla="*/ 30 h 151"/>
              <a:gd name="T74" fmla="*/ 146 w 219"/>
              <a:gd name="T75" fmla="*/ 30 h 151"/>
              <a:gd name="T76" fmla="*/ 132 w 219"/>
              <a:gd name="T77" fmla="*/ 33 h 151"/>
              <a:gd name="T78" fmla="*/ 132 w 219"/>
              <a:gd name="T79" fmla="*/ 33 h 151"/>
              <a:gd name="T80" fmla="*/ 128 w 219"/>
              <a:gd name="T81" fmla="*/ 34 h 151"/>
              <a:gd name="T82" fmla="*/ 126 w 219"/>
              <a:gd name="T83" fmla="*/ 31 h 151"/>
              <a:gd name="T84" fmla="*/ 85 w 219"/>
              <a:gd name="T85" fmla="*/ 9 h 151"/>
              <a:gd name="T86" fmla="*/ 85 w 219"/>
              <a:gd name="T87" fmla="*/ 9 h 151"/>
              <a:gd name="T88" fmla="*/ 36 w 219"/>
              <a:gd name="T89"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151">
                <a:moveTo>
                  <a:pt x="52" y="151"/>
                </a:moveTo>
                <a:cubicBezTo>
                  <a:pt x="23" y="151"/>
                  <a:pt x="0" y="128"/>
                  <a:pt x="0" y="100"/>
                </a:cubicBezTo>
                <a:cubicBezTo>
                  <a:pt x="0" y="100"/>
                  <a:pt x="0" y="100"/>
                  <a:pt x="0" y="100"/>
                </a:cubicBezTo>
                <a:cubicBezTo>
                  <a:pt x="0" y="80"/>
                  <a:pt x="11" y="63"/>
                  <a:pt x="27" y="54"/>
                </a:cubicBezTo>
                <a:cubicBezTo>
                  <a:pt x="27" y="54"/>
                  <a:pt x="27" y="54"/>
                  <a:pt x="27" y="54"/>
                </a:cubicBezTo>
                <a:cubicBezTo>
                  <a:pt x="30" y="24"/>
                  <a:pt x="55" y="0"/>
                  <a:pt x="85" y="0"/>
                </a:cubicBezTo>
                <a:cubicBezTo>
                  <a:pt x="85" y="0"/>
                  <a:pt x="85" y="0"/>
                  <a:pt x="85" y="0"/>
                </a:cubicBezTo>
                <a:cubicBezTo>
                  <a:pt x="104" y="0"/>
                  <a:pt x="121" y="9"/>
                  <a:pt x="132" y="23"/>
                </a:cubicBezTo>
                <a:cubicBezTo>
                  <a:pt x="132" y="23"/>
                  <a:pt x="132" y="23"/>
                  <a:pt x="132" y="23"/>
                </a:cubicBezTo>
                <a:cubicBezTo>
                  <a:pt x="136" y="21"/>
                  <a:pt x="141" y="20"/>
                  <a:pt x="146" y="20"/>
                </a:cubicBezTo>
                <a:cubicBezTo>
                  <a:pt x="146" y="20"/>
                  <a:pt x="146" y="20"/>
                  <a:pt x="146" y="20"/>
                </a:cubicBezTo>
                <a:cubicBezTo>
                  <a:pt x="167" y="20"/>
                  <a:pt x="185" y="35"/>
                  <a:pt x="189" y="55"/>
                </a:cubicBezTo>
                <a:cubicBezTo>
                  <a:pt x="189" y="55"/>
                  <a:pt x="189" y="55"/>
                  <a:pt x="189" y="55"/>
                </a:cubicBezTo>
                <a:cubicBezTo>
                  <a:pt x="206" y="63"/>
                  <a:pt x="219" y="81"/>
                  <a:pt x="219" y="101"/>
                </a:cubicBezTo>
                <a:cubicBezTo>
                  <a:pt x="219" y="101"/>
                  <a:pt x="219" y="101"/>
                  <a:pt x="219" y="101"/>
                </a:cubicBezTo>
                <a:cubicBezTo>
                  <a:pt x="219" y="129"/>
                  <a:pt x="196" y="151"/>
                  <a:pt x="168" y="151"/>
                </a:cubicBezTo>
                <a:cubicBezTo>
                  <a:pt x="168" y="151"/>
                  <a:pt x="168" y="151"/>
                  <a:pt x="168" y="151"/>
                </a:cubicBezTo>
                <a:cubicBezTo>
                  <a:pt x="52" y="151"/>
                  <a:pt x="52" y="151"/>
                  <a:pt x="52" y="151"/>
                </a:cubicBezTo>
                <a:close/>
                <a:moveTo>
                  <a:pt x="36" y="57"/>
                </a:moveTo>
                <a:cubicBezTo>
                  <a:pt x="36" y="60"/>
                  <a:pt x="36" y="60"/>
                  <a:pt x="36" y="60"/>
                </a:cubicBezTo>
                <a:cubicBezTo>
                  <a:pt x="34" y="61"/>
                  <a:pt x="34" y="61"/>
                  <a:pt x="34" y="61"/>
                </a:cubicBezTo>
                <a:cubicBezTo>
                  <a:pt x="19" y="68"/>
                  <a:pt x="9" y="83"/>
                  <a:pt x="9" y="100"/>
                </a:cubicBezTo>
                <a:cubicBezTo>
                  <a:pt x="9" y="100"/>
                  <a:pt x="9" y="100"/>
                  <a:pt x="9" y="100"/>
                </a:cubicBezTo>
                <a:cubicBezTo>
                  <a:pt x="9" y="123"/>
                  <a:pt x="28" y="142"/>
                  <a:pt x="52" y="142"/>
                </a:cubicBezTo>
                <a:cubicBezTo>
                  <a:pt x="52" y="142"/>
                  <a:pt x="52" y="142"/>
                  <a:pt x="52" y="142"/>
                </a:cubicBezTo>
                <a:cubicBezTo>
                  <a:pt x="168" y="142"/>
                  <a:pt x="168" y="142"/>
                  <a:pt x="168" y="142"/>
                </a:cubicBezTo>
                <a:cubicBezTo>
                  <a:pt x="191" y="142"/>
                  <a:pt x="209" y="124"/>
                  <a:pt x="209" y="101"/>
                </a:cubicBezTo>
                <a:cubicBezTo>
                  <a:pt x="209" y="101"/>
                  <a:pt x="209" y="101"/>
                  <a:pt x="209" y="101"/>
                </a:cubicBezTo>
                <a:cubicBezTo>
                  <a:pt x="209" y="84"/>
                  <a:pt x="198" y="69"/>
                  <a:pt x="183" y="63"/>
                </a:cubicBezTo>
                <a:cubicBezTo>
                  <a:pt x="183" y="63"/>
                  <a:pt x="183" y="63"/>
                  <a:pt x="183" y="63"/>
                </a:cubicBezTo>
                <a:cubicBezTo>
                  <a:pt x="185" y="59"/>
                  <a:pt x="185" y="59"/>
                  <a:pt x="185" y="59"/>
                </a:cubicBezTo>
                <a:cubicBezTo>
                  <a:pt x="189" y="58"/>
                  <a:pt x="189" y="58"/>
                  <a:pt x="189" y="58"/>
                </a:cubicBezTo>
                <a:cubicBezTo>
                  <a:pt x="185" y="59"/>
                  <a:pt x="185" y="59"/>
                  <a:pt x="185" y="59"/>
                </a:cubicBezTo>
                <a:cubicBezTo>
                  <a:pt x="183" y="63"/>
                  <a:pt x="183" y="63"/>
                  <a:pt x="183" y="63"/>
                </a:cubicBezTo>
                <a:cubicBezTo>
                  <a:pt x="181" y="62"/>
                  <a:pt x="181" y="62"/>
                  <a:pt x="181" y="62"/>
                </a:cubicBezTo>
                <a:cubicBezTo>
                  <a:pt x="180" y="59"/>
                  <a:pt x="180" y="59"/>
                  <a:pt x="180" y="59"/>
                </a:cubicBezTo>
                <a:cubicBezTo>
                  <a:pt x="178" y="43"/>
                  <a:pt x="164" y="30"/>
                  <a:pt x="146" y="30"/>
                </a:cubicBezTo>
                <a:cubicBezTo>
                  <a:pt x="146" y="30"/>
                  <a:pt x="146" y="30"/>
                  <a:pt x="146" y="30"/>
                </a:cubicBezTo>
                <a:cubicBezTo>
                  <a:pt x="141" y="30"/>
                  <a:pt x="136" y="31"/>
                  <a:pt x="132" y="33"/>
                </a:cubicBezTo>
                <a:cubicBezTo>
                  <a:pt x="132" y="33"/>
                  <a:pt x="132" y="33"/>
                  <a:pt x="132" y="33"/>
                </a:cubicBezTo>
                <a:cubicBezTo>
                  <a:pt x="128" y="34"/>
                  <a:pt x="128" y="34"/>
                  <a:pt x="128" y="34"/>
                </a:cubicBezTo>
                <a:cubicBezTo>
                  <a:pt x="126" y="31"/>
                  <a:pt x="126" y="31"/>
                  <a:pt x="126" y="31"/>
                </a:cubicBezTo>
                <a:cubicBezTo>
                  <a:pt x="117" y="18"/>
                  <a:pt x="102" y="9"/>
                  <a:pt x="85" y="9"/>
                </a:cubicBezTo>
                <a:cubicBezTo>
                  <a:pt x="85" y="9"/>
                  <a:pt x="85" y="9"/>
                  <a:pt x="85" y="9"/>
                </a:cubicBezTo>
                <a:cubicBezTo>
                  <a:pt x="59" y="9"/>
                  <a:pt x="37" y="31"/>
                  <a:pt x="3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p:cNvSpPr>
            <a:spLocks noEditPoints="1"/>
          </p:cNvSpPr>
          <p:nvPr/>
        </p:nvSpPr>
        <p:spPr bwMode="auto">
          <a:xfrm>
            <a:off x="2087293" y="1723814"/>
            <a:ext cx="514168" cy="417252"/>
          </a:xfrm>
          <a:custGeom>
            <a:avLst/>
            <a:gdLst>
              <a:gd name="T0" fmla="*/ 151 w 212"/>
              <a:gd name="T1" fmla="*/ 0 h 172"/>
              <a:gd name="T2" fmla="*/ 111 w 212"/>
              <a:gd name="T3" fmla="*/ 16 h 172"/>
              <a:gd name="T4" fmla="*/ 76 w 212"/>
              <a:gd name="T5" fmla="*/ 1 h 172"/>
              <a:gd name="T6" fmla="*/ 38 w 212"/>
              <a:gd name="T7" fmla="*/ 19 h 172"/>
              <a:gd name="T8" fmla="*/ 65 w 212"/>
              <a:gd name="T9" fmla="*/ 126 h 172"/>
              <a:gd name="T10" fmla="*/ 71 w 212"/>
              <a:gd name="T11" fmla="*/ 132 h 172"/>
              <a:gd name="T12" fmla="*/ 103 w 212"/>
              <a:gd name="T13" fmla="*/ 168 h 172"/>
              <a:gd name="T14" fmla="*/ 103 w 212"/>
              <a:gd name="T15" fmla="*/ 169 h 172"/>
              <a:gd name="T16" fmla="*/ 110 w 212"/>
              <a:gd name="T17" fmla="*/ 172 h 172"/>
              <a:gd name="T18" fmla="*/ 111 w 212"/>
              <a:gd name="T19" fmla="*/ 172 h 172"/>
              <a:gd name="T20" fmla="*/ 118 w 212"/>
              <a:gd name="T21" fmla="*/ 167 h 172"/>
              <a:gd name="T22" fmla="*/ 149 w 212"/>
              <a:gd name="T23" fmla="*/ 133 h 172"/>
              <a:gd name="T24" fmla="*/ 200 w 212"/>
              <a:gd name="T25" fmla="*/ 57 h 172"/>
              <a:gd name="T26" fmla="*/ 188 w 212"/>
              <a:gd name="T27" fmla="*/ 19 h 172"/>
              <a:gd name="T28" fmla="*/ 151 w 212"/>
              <a:gd name="T29" fmla="*/ 0 h 172"/>
              <a:gd name="T30" fmla="*/ 143 w 212"/>
              <a:gd name="T31" fmla="*/ 126 h 172"/>
              <a:gd name="T32" fmla="*/ 110 w 212"/>
              <a:gd name="T33" fmla="*/ 163 h 172"/>
              <a:gd name="T34" fmla="*/ 78 w 212"/>
              <a:gd name="T35" fmla="*/ 126 h 172"/>
              <a:gd name="T36" fmla="*/ 45 w 212"/>
              <a:gd name="T37" fmla="*/ 25 h 172"/>
              <a:gd name="T38" fmla="*/ 76 w 212"/>
              <a:gd name="T39" fmla="*/ 10 h 172"/>
              <a:gd name="T40" fmla="*/ 111 w 212"/>
              <a:gd name="T41" fmla="*/ 28 h 172"/>
              <a:gd name="T42" fmla="*/ 151 w 212"/>
              <a:gd name="T43" fmla="*/ 9 h 172"/>
              <a:gd name="T44" fmla="*/ 181 w 212"/>
              <a:gd name="T45" fmla="*/ 25 h 172"/>
              <a:gd name="T46" fmla="*/ 143 w 212"/>
              <a:gd name="T47" fmla="*/ 12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72">
                <a:moveTo>
                  <a:pt x="151" y="0"/>
                </a:moveTo>
                <a:cubicBezTo>
                  <a:pt x="134" y="0"/>
                  <a:pt x="120" y="9"/>
                  <a:pt x="111" y="16"/>
                </a:cubicBezTo>
                <a:cubicBezTo>
                  <a:pt x="104" y="9"/>
                  <a:pt x="92" y="1"/>
                  <a:pt x="76" y="1"/>
                </a:cubicBezTo>
                <a:cubicBezTo>
                  <a:pt x="63" y="1"/>
                  <a:pt x="50" y="7"/>
                  <a:pt x="38" y="19"/>
                </a:cubicBezTo>
                <a:cubicBezTo>
                  <a:pt x="0" y="58"/>
                  <a:pt x="46" y="105"/>
                  <a:pt x="65" y="126"/>
                </a:cubicBezTo>
                <a:cubicBezTo>
                  <a:pt x="68" y="128"/>
                  <a:pt x="70" y="130"/>
                  <a:pt x="71" y="132"/>
                </a:cubicBezTo>
                <a:cubicBezTo>
                  <a:pt x="82" y="144"/>
                  <a:pt x="96" y="160"/>
                  <a:pt x="103" y="168"/>
                </a:cubicBezTo>
                <a:cubicBezTo>
                  <a:pt x="103" y="169"/>
                  <a:pt x="103" y="169"/>
                  <a:pt x="103" y="169"/>
                </a:cubicBezTo>
                <a:cubicBezTo>
                  <a:pt x="105" y="170"/>
                  <a:pt x="107" y="172"/>
                  <a:pt x="110" y="172"/>
                </a:cubicBezTo>
                <a:cubicBezTo>
                  <a:pt x="110" y="172"/>
                  <a:pt x="110" y="172"/>
                  <a:pt x="111" y="172"/>
                </a:cubicBezTo>
                <a:cubicBezTo>
                  <a:pt x="114" y="171"/>
                  <a:pt x="116" y="170"/>
                  <a:pt x="118" y="167"/>
                </a:cubicBezTo>
                <a:cubicBezTo>
                  <a:pt x="118" y="167"/>
                  <a:pt x="129" y="149"/>
                  <a:pt x="149" y="133"/>
                </a:cubicBezTo>
                <a:cubicBezTo>
                  <a:pt x="163" y="121"/>
                  <a:pt x="197" y="90"/>
                  <a:pt x="200" y="57"/>
                </a:cubicBezTo>
                <a:cubicBezTo>
                  <a:pt x="201" y="43"/>
                  <a:pt x="197" y="30"/>
                  <a:pt x="188" y="19"/>
                </a:cubicBezTo>
                <a:cubicBezTo>
                  <a:pt x="178" y="6"/>
                  <a:pt x="165" y="0"/>
                  <a:pt x="151" y="0"/>
                </a:cubicBezTo>
                <a:close/>
                <a:moveTo>
                  <a:pt x="143" y="126"/>
                </a:moveTo>
                <a:cubicBezTo>
                  <a:pt x="123" y="143"/>
                  <a:pt x="111" y="162"/>
                  <a:pt x="110" y="163"/>
                </a:cubicBezTo>
                <a:cubicBezTo>
                  <a:pt x="109" y="162"/>
                  <a:pt x="91" y="141"/>
                  <a:pt x="78" y="126"/>
                </a:cubicBezTo>
                <a:cubicBezTo>
                  <a:pt x="64" y="110"/>
                  <a:pt x="9" y="62"/>
                  <a:pt x="45" y="25"/>
                </a:cubicBezTo>
                <a:cubicBezTo>
                  <a:pt x="56" y="14"/>
                  <a:pt x="67" y="10"/>
                  <a:pt x="76" y="10"/>
                </a:cubicBezTo>
                <a:cubicBezTo>
                  <a:pt x="96" y="10"/>
                  <a:pt x="110" y="27"/>
                  <a:pt x="111" y="28"/>
                </a:cubicBezTo>
                <a:cubicBezTo>
                  <a:pt x="112" y="27"/>
                  <a:pt x="129" y="9"/>
                  <a:pt x="151" y="9"/>
                </a:cubicBezTo>
                <a:cubicBezTo>
                  <a:pt x="161" y="9"/>
                  <a:pt x="172" y="13"/>
                  <a:pt x="181" y="25"/>
                </a:cubicBezTo>
                <a:cubicBezTo>
                  <a:pt x="212" y="61"/>
                  <a:pt x="164" y="109"/>
                  <a:pt x="143"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noEditPoints="1"/>
          </p:cNvSpPr>
          <p:nvPr/>
        </p:nvSpPr>
        <p:spPr bwMode="auto">
          <a:xfrm>
            <a:off x="2132263" y="3231243"/>
            <a:ext cx="436566" cy="436564"/>
          </a:xfrm>
          <a:custGeom>
            <a:avLst/>
            <a:gdLst>
              <a:gd name="T0" fmla="*/ 97 w 195"/>
              <a:gd name="T1" fmla="*/ 0 h 195"/>
              <a:gd name="T2" fmla="*/ 0 w 195"/>
              <a:gd name="T3" fmla="*/ 97 h 195"/>
              <a:gd name="T4" fmla="*/ 97 w 195"/>
              <a:gd name="T5" fmla="*/ 195 h 195"/>
              <a:gd name="T6" fmla="*/ 195 w 195"/>
              <a:gd name="T7" fmla="*/ 97 h 195"/>
              <a:gd name="T8" fmla="*/ 97 w 195"/>
              <a:gd name="T9" fmla="*/ 0 h 195"/>
              <a:gd name="T10" fmla="*/ 184 w 195"/>
              <a:gd name="T11" fmla="*/ 110 h 195"/>
              <a:gd name="T12" fmla="*/ 140 w 195"/>
              <a:gd name="T13" fmla="*/ 69 h 195"/>
              <a:gd name="T14" fmla="*/ 165 w 195"/>
              <a:gd name="T15" fmla="*/ 41 h 195"/>
              <a:gd name="T16" fmla="*/ 185 w 195"/>
              <a:gd name="T17" fmla="*/ 97 h 195"/>
              <a:gd name="T18" fmla="*/ 184 w 195"/>
              <a:gd name="T19" fmla="*/ 110 h 195"/>
              <a:gd name="T20" fmla="*/ 132 w 195"/>
              <a:gd name="T21" fmla="*/ 65 h 195"/>
              <a:gd name="T22" fmla="*/ 113 w 195"/>
              <a:gd name="T23" fmla="*/ 56 h 195"/>
              <a:gd name="T24" fmla="*/ 136 w 195"/>
              <a:gd name="T25" fmla="*/ 18 h 195"/>
              <a:gd name="T26" fmla="*/ 159 w 195"/>
              <a:gd name="T27" fmla="*/ 34 h 195"/>
              <a:gd name="T28" fmla="*/ 132 w 195"/>
              <a:gd name="T29" fmla="*/ 65 h 195"/>
              <a:gd name="T30" fmla="*/ 128 w 195"/>
              <a:gd name="T31" fmla="*/ 14 h 195"/>
              <a:gd name="T32" fmla="*/ 105 w 195"/>
              <a:gd name="T33" fmla="*/ 52 h 195"/>
              <a:gd name="T34" fmla="*/ 86 w 195"/>
              <a:gd name="T35" fmla="*/ 46 h 195"/>
              <a:gd name="T36" fmla="*/ 85 w 195"/>
              <a:gd name="T37" fmla="*/ 46 h 195"/>
              <a:gd name="T38" fmla="*/ 92 w 195"/>
              <a:gd name="T39" fmla="*/ 9 h 195"/>
              <a:gd name="T40" fmla="*/ 97 w 195"/>
              <a:gd name="T41" fmla="*/ 9 h 195"/>
              <a:gd name="T42" fmla="*/ 128 w 195"/>
              <a:gd name="T43" fmla="*/ 14 h 195"/>
              <a:gd name="T44" fmla="*/ 83 w 195"/>
              <a:gd name="T45" fmla="*/ 10 h 195"/>
              <a:gd name="T46" fmla="*/ 76 w 195"/>
              <a:gd name="T47" fmla="*/ 44 h 195"/>
              <a:gd name="T48" fmla="*/ 31 w 195"/>
              <a:gd name="T49" fmla="*/ 38 h 195"/>
              <a:gd name="T50" fmla="*/ 83 w 195"/>
              <a:gd name="T51" fmla="*/ 10 h 195"/>
              <a:gd name="T52" fmla="*/ 24 w 195"/>
              <a:gd name="T53" fmla="*/ 47 h 195"/>
              <a:gd name="T54" fmla="*/ 28 w 195"/>
              <a:gd name="T55" fmla="*/ 47 h 195"/>
              <a:gd name="T56" fmla="*/ 73 w 195"/>
              <a:gd name="T57" fmla="*/ 53 h 195"/>
              <a:gd name="T58" fmla="*/ 11 w 195"/>
              <a:gd name="T59" fmla="*/ 116 h 195"/>
              <a:gd name="T60" fmla="*/ 9 w 195"/>
              <a:gd name="T61" fmla="*/ 97 h 195"/>
              <a:gd name="T62" fmla="*/ 24 w 195"/>
              <a:gd name="T63" fmla="*/ 47 h 195"/>
              <a:gd name="T64" fmla="*/ 13 w 195"/>
              <a:gd name="T65" fmla="*/ 125 h 195"/>
              <a:gd name="T66" fmla="*/ 82 w 195"/>
              <a:gd name="T67" fmla="*/ 55 h 195"/>
              <a:gd name="T68" fmla="*/ 84 w 195"/>
              <a:gd name="T69" fmla="*/ 55 h 195"/>
              <a:gd name="T70" fmla="*/ 100 w 195"/>
              <a:gd name="T71" fmla="*/ 61 h 195"/>
              <a:gd name="T72" fmla="*/ 84 w 195"/>
              <a:gd name="T73" fmla="*/ 92 h 195"/>
              <a:gd name="T74" fmla="*/ 51 w 195"/>
              <a:gd name="T75" fmla="*/ 173 h 195"/>
              <a:gd name="T76" fmla="*/ 13 w 195"/>
              <a:gd name="T77" fmla="*/ 125 h 195"/>
              <a:gd name="T78" fmla="*/ 60 w 195"/>
              <a:gd name="T79" fmla="*/ 177 h 195"/>
              <a:gd name="T80" fmla="*/ 92 w 195"/>
              <a:gd name="T81" fmla="*/ 97 h 195"/>
              <a:gd name="T82" fmla="*/ 109 w 195"/>
              <a:gd name="T83" fmla="*/ 64 h 195"/>
              <a:gd name="T84" fmla="*/ 127 w 195"/>
              <a:gd name="T85" fmla="*/ 73 h 195"/>
              <a:gd name="T86" fmla="*/ 112 w 195"/>
              <a:gd name="T87" fmla="*/ 135 h 195"/>
              <a:gd name="T88" fmla="*/ 121 w 195"/>
              <a:gd name="T89" fmla="*/ 182 h 195"/>
              <a:gd name="T90" fmla="*/ 97 w 195"/>
              <a:gd name="T91" fmla="*/ 185 h 195"/>
              <a:gd name="T92" fmla="*/ 60 w 195"/>
              <a:gd name="T93" fmla="*/ 177 h 195"/>
              <a:gd name="T94" fmla="*/ 129 w 195"/>
              <a:gd name="T95" fmla="*/ 179 h 195"/>
              <a:gd name="T96" fmla="*/ 121 w 195"/>
              <a:gd name="T97" fmla="*/ 135 h 195"/>
              <a:gd name="T98" fmla="*/ 135 w 195"/>
              <a:gd name="T99" fmla="*/ 77 h 195"/>
              <a:gd name="T100" fmla="*/ 181 w 195"/>
              <a:gd name="T101" fmla="*/ 124 h 195"/>
              <a:gd name="T102" fmla="*/ 129 w 195"/>
              <a:gd name="T103" fmla="*/ 17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5" h="195">
                <a:moveTo>
                  <a:pt x="97" y="0"/>
                </a:moveTo>
                <a:cubicBezTo>
                  <a:pt x="43" y="0"/>
                  <a:pt x="0" y="43"/>
                  <a:pt x="0" y="97"/>
                </a:cubicBezTo>
                <a:cubicBezTo>
                  <a:pt x="0" y="151"/>
                  <a:pt x="43" y="195"/>
                  <a:pt x="97" y="195"/>
                </a:cubicBezTo>
                <a:cubicBezTo>
                  <a:pt x="151" y="195"/>
                  <a:pt x="195" y="151"/>
                  <a:pt x="195" y="97"/>
                </a:cubicBezTo>
                <a:cubicBezTo>
                  <a:pt x="195" y="43"/>
                  <a:pt x="151" y="0"/>
                  <a:pt x="97" y="0"/>
                </a:cubicBezTo>
                <a:close/>
                <a:moveTo>
                  <a:pt x="184" y="110"/>
                </a:moveTo>
                <a:cubicBezTo>
                  <a:pt x="175" y="95"/>
                  <a:pt x="159" y="81"/>
                  <a:pt x="140" y="69"/>
                </a:cubicBezTo>
                <a:cubicBezTo>
                  <a:pt x="147" y="59"/>
                  <a:pt x="155" y="49"/>
                  <a:pt x="165" y="41"/>
                </a:cubicBezTo>
                <a:cubicBezTo>
                  <a:pt x="178" y="56"/>
                  <a:pt x="185" y="76"/>
                  <a:pt x="185" y="97"/>
                </a:cubicBezTo>
                <a:cubicBezTo>
                  <a:pt x="185" y="102"/>
                  <a:pt x="185" y="106"/>
                  <a:pt x="184" y="110"/>
                </a:cubicBezTo>
                <a:close/>
                <a:moveTo>
                  <a:pt x="132" y="65"/>
                </a:moveTo>
                <a:cubicBezTo>
                  <a:pt x="126" y="62"/>
                  <a:pt x="120" y="59"/>
                  <a:pt x="113" y="56"/>
                </a:cubicBezTo>
                <a:cubicBezTo>
                  <a:pt x="121" y="42"/>
                  <a:pt x="129" y="30"/>
                  <a:pt x="136" y="18"/>
                </a:cubicBezTo>
                <a:cubicBezTo>
                  <a:pt x="145" y="22"/>
                  <a:pt x="152" y="27"/>
                  <a:pt x="159" y="34"/>
                </a:cubicBezTo>
                <a:cubicBezTo>
                  <a:pt x="148" y="43"/>
                  <a:pt x="139" y="53"/>
                  <a:pt x="132" y="65"/>
                </a:cubicBezTo>
                <a:close/>
                <a:moveTo>
                  <a:pt x="128" y="14"/>
                </a:moveTo>
                <a:cubicBezTo>
                  <a:pt x="120" y="26"/>
                  <a:pt x="112" y="39"/>
                  <a:pt x="105" y="52"/>
                </a:cubicBezTo>
                <a:cubicBezTo>
                  <a:pt x="99" y="50"/>
                  <a:pt x="93" y="48"/>
                  <a:pt x="86" y="46"/>
                </a:cubicBezTo>
                <a:cubicBezTo>
                  <a:pt x="86" y="46"/>
                  <a:pt x="85" y="46"/>
                  <a:pt x="85" y="46"/>
                </a:cubicBezTo>
                <a:cubicBezTo>
                  <a:pt x="89" y="34"/>
                  <a:pt x="92" y="22"/>
                  <a:pt x="92" y="9"/>
                </a:cubicBezTo>
                <a:cubicBezTo>
                  <a:pt x="94" y="9"/>
                  <a:pt x="95" y="9"/>
                  <a:pt x="97" y="9"/>
                </a:cubicBezTo>
                <a:cubicBezTo>
                  <a:pt x="108" y="9"/>
                  <a:pt x="118" y="11"/>
                  <a:pt x="128" y="14"/>
                </a:cubicBezTo>
                <a:close/>
                <a:moveTo>
                  <a:pt x="83" y="10"/>
                </a:moveTo>
                <a:cubicBezTo>
                  <a:pt x="82" y="22"/>
                  <a:pt x="80" y="33"/>
                  <a:pt x="76" y="44"/>
                </a:cubicBezTo>
                <a:cubicBezTo>
                  <a:pt x="61" y="40"/>
                  <a:pt x="46" y="38"/>
                  <a:pt x="31" y="38"/>
                </a:cubicBezTo>
                <a:cubicBezTo>
                  <a:pt x="45" y="24"/>
                  <a:pt x="63" y="13"/>
                  <a:pt x="83" y="10"/>
                </a:cubicBezTo>
                <a:close/>
                <a:moveTo>
                  <a:pt x="24" y="47"/>
                </a:moveTo>
                <a:cubicBezTo>
                  <a:pt x="25" y="47"/>
                  <a:pt x="27" y="47"/>
                  <a:pt x="28" y="47"/>
                </a:cubicBezTo>
                <a:cubicBezTo>
                  <a:pt x="42" y="47"/>
                  <a:pt x="57" y="49"/>
                  <a:pt x="73" y="53"/>
                </a:cubicBezTo>
                <a:cubicBezTo>
                  <a:pt x="60" y="81"/>
                  <a:pt x="38" y="103"/>
                  <a:pt x="11" y="116"/>
                </a:cubicBezTo>
                <a:cubicBezTo>
                  <a:pt x="10" y="110"/>
                  <a:pt x="9" y="104"/>
                  <a:pt x="9" y="97"/>
                </a:cubicBezTo>
                <a:cubicBezTo>
                  <a:pt x="9" y="79"/>
                  <a:pt x="14" y="62"/>
                  <a:pt x="24" y="47"/>
                </a:cubicBezTo>
                <a:close/>
                <a:moveTo>
                  <a:pt x="13" y="125"/>
                </a:moveTo>
                <a:cubicBezTo>
                  <a:pt x="44" y="111"/>
                  <a:pt x="68" y="86"/>
                  <a:pt x="82" y="55"/>
                </a:cubicBezTo>
                <a:cubicBezTo>
                  <a:pt x="82" y="55"/>
                  <a:pt x="83" y="55"/>
                  <a:pt x="84" y="55"/>
                </a:cubicBezTo>
                <a:cubicBezTo>
                  <a:pt x="89" y="57"/>
                  <a:pt x="95" y="59"/>
                  <a:pt x="100" y="61"/>
                </a:cubicBezTo>
                <a:cubicBezTo>
                  <a:pt x="95" y="71"/>
                  <a:pt x="89" y="82"/>
                  <a:pt x="84" y="92"/>
                </a:cubicBezTo>
                <a:cubicBezTo>
                  <a:pt x="71" y="120"/>
                  <a:pt x="60" y="147"/>
                  <a:pt x="51" y="173"/>
                </a:cubicBezTo>
                <a:cubicBezTo>
                  <a:pt x="34" y="162"/>
                  <a:pt x="20" y="145"/>
                  <a:pt x="13" y="125"/>
                </a:cubicBezTo>
                <a:close/>
                <a:moveTo>
                  <a:pt x="60" y="177"/>
                </a:moveTo>
                <a:cubicBezTo>
                  <a:pt x="68" y="152"/>
                  <a:pt x="79" y="125"/>
                  <a:pt x="92" y="97"/>
                </a:cubicBezTo>
                <a:cubicBezTo>
                  <a:pt x="98" y="85"/>
                  <a:pt x="103" y="74"/>
                  <a:pt x="109" y="64"/>
                </a:cubicBezTo>
                <a:cubicBezTo>
                  <a:pt x="115" y="67"/>
                  <a:pt x="122" y="70"/>
                  <a:pt x="127" y="73"/>
                </a:cubicBezTo>
                <a:cubicBezTo>
                  <a:pt x="118" y="91"/>
                  <a:pt x="112" y="113"/>
                  <a:pt x="112" y="135"/>
                </a:cubicBezTo>
                <a:cubicBezTo>
                  <a:pt x="112" y="152"/>
                  <a:pt x="115" y="168"/>
                  <a:pt x="121" y="182"/>
                </a:cubicBezTo>
                <a:cubicBezTo>
                  <a:pt x="113" y="184"/>
                  <a:pt x="105" y="185"/>
                  <a:pt x="97" y="185"/>
                </a:cubicBezTo>
                <a:cubicBezTo>
                  <a:pt x="84" y="185"/>
                  <a:pt x="71" y="182"/>
                  <a:pt x="60" y="177"/>
                </a:cubicBezTo>
                <a:close/>
                <a:moveTo>
                  <a:pt x="129" y="179"/>
                </a:moveTo>
                <a:cubicBezTo>
                  <a:pt x="124" y="166"/>
                  <a:pt x="121" y="151"/>
                  <a:pt x="121" y="135"/>
                </a:cubicBezTo>
                <a:cubicBezTo>
                  <a:pt x="121" y="114"/>
                  <a:pt x="126" y="95"/>
                  <a:pt x="135" y="77"/>
                </a:cubicBezTo>
                <a:cubicBezTo>
                  <a:pt x="158" y="91"/>
                  <a:pt x="174" y="108"/>
                  <a:pt x="181" y="124"/>
                </a:cubicBezTo>
                <a:cubicBezTo>
                  <a:pt x="173" y="149"/>
                  <a:pt x="154" y="170"/>
                  <a:pt x="129" y="1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flipH="1">
            <a:off x="2836783" y="3113068"/>
            <a:ext cx="268863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云智教育的内部劣势（</a:t>
            </a:r>
            <a:r>
              <a:rPr lang="en-US" altLang="zh-CN" sz="1600" b="1" dirty="0">
                <a:solidFill>
                  <a:schemeClr val="accent5">
                    <a:lumMod val="20000"/>
                    <a:lumOff val="80000"/>
                  </a:schemeClr>
                </a:solidFill>
                <a:latin typeface="微软雅黑" charset="-122"/>
                <a:ea typeface="微软雅黑" charset="-122"/>
                <a:sym typeface="+mn-ea" charset="0"/>
              </a:rPr>
              <a:t>Weaknesses</a:t>
            </a:r>
            <a:r>
              <a:rPr lang="zh-CN" altLang="en-US" sz="1600" b="1" dirty="0">
                <a:solidFill>
                  <a:schemeClr val="accent5">
                    <a:lumMod val="20000"/>
                    <a:lumOff val="80000"/>
                  </a:schemeClr>
                </a:solidFill>
                <a:latin typeface="微软雅黑" charset="-122"/>
                <a:ea typeface="微软雅黑" charset="-122"/>
                <a:sym typeface="+mn-ea" charset="0"/>
              </a:rPr>
              <a:t>）分析</a:t>
            </a:r>
          </a:p>
        </p:txBody>
      </p:sp>
      <p:sp>
        <p:nvSpPr>
          <p:cNvPr id="40" name="文本框 39"/>
          <p:cNvSpPr txBox="1"/>
          <p:nvPr/>
        </p:nvSpPr>
        <p:spPr>
          <a:xfrm flipH="1">
            <a:off x="2794999" y="4529796"/>
            <a:ext cx="2534082" cy="637849"/>
          </a:xfrm>
          <a:prstGeom prst="rect">
            <a:avLst/>
          </a:prstGeom>
          <a:noFill/>
        </p:spPr>
        <p:txBody>
          <a:bodyPr wrap="square" lIns="0" tIns="72000" bIns="72000" rtlCol="0" anchor="ctr" anchorCtr="0">
            <a:spAutoFit/>
          </a:bodyPr>
          <a:lstStyle/>
          <a:p>
            <a:pPr>
              <a:defRPr/>
            </a:pP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云智教育的外部机遇（</a:t>
            </a:r>
            <a:r>
              <a:rPr lang="en-US" altLang="zh-CN" sz="1600" b="1" dirty="0">
                <a:solidFill>
                  <a:schemeClr val="accent5">
                    <a:lumMod val="20000"/>
                    <a:lumOff val="80000"/>
                  </a:schemeClr>
                </a:solidFill>
                <a:latin typeface="微软雅黑" panose="020B0503020204020204" charset="-122"/>
                <a:ea typeface="微软雅黑" panose="020B0503020204020204" charset="-122"/>
                <a:sym typeface="+mn-ea"/>
              </a:rPr>
              <a:t>Opportunities</a:t>
            </a: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）分析</a:t>
            </a:r>
            <a:endParaRPr lang="zh-CN" altLang="en-US" sz="1600" b="1" dirty="0">
              <a:solidFill>
                <a:schemeClr val="accent5">
                  <a:lumMod val="20000"/>
                  <a:lumOff val="8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3" name="文本框 42"/>
          <p:cNvSpPr txBox="1"/>
          <p:nvPr/>
        </p:nvSpPr>
        <p:spPr>
          <a:xfrm flipH="1">
            <a:off x="2836783" y="5649358"/>
            <a:ext cx="2303475"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云智教育的外部威胁（</a:t>
            </a:r>
            <a:r>
              <a:rPr lang="en-US" altLang="zh-CN" sz="1600" b="1" dirty="0">
                <a:solidFill>
                  <a:schemeClr val="accent5">
                    <a:lumMod val="20000"/>
                    <a:lumOff val="80000"/>
                  </a:schemeClr>
                </a:solidFill>
                <a:latin typeface="微软雅黑" charset="-122"/>
                <a:ea typeface="微软雅黑" charset="-122"/>
                <a:sym typeface="+mn-ea" charset="0"/>
              </a:rPr>
              <a:t>Threats</a:t>
            </a:r>
            <a:r>
              <a:rPr lang="zh-CN" altLang="en-US" sz="1600" b="1" dirty="0">
                <a:solidFill>
                  <a:schemeClr val="accent5">
                    <a:lumMod val="20000"/>
                    <a:lumOff val="80000"/>
                  </a:schemeClr>
                </a:solidFill>
                <a:latin typeface="微软雅黑" charset="-122"/>
                <a:ea typeface="微软雅黑" charset="-122"/>
                <a:sym typeface="+mn-ea" charset="0"/>
              </a:rPr>
              <a:t>）分析</a:t>
            </a:r>
          </a:p>
        </p:txBody>
      </p:sp>
      <p:cxnSp>
        <p:nvCxnSpPr>
          <p:cNvPr id="52" name="直接连接符 51"/>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65846" y="652358"/>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smtClean="0">
                <a:solidFill>
                  <a:srgbClr val="45D8FF"/>
                </a:solidFill>
                <a:effectLst>
                  <a:outerShdw blurRad="101600" algn="ctr" rotWithShape="0">
                    <a:srgbClr val="45D8FF">
                      <a:alpha val="90000"/>
                    </a:srgbClr>
                  </a:outerShdw>
                </a:effectLst>
              </a:rPr>
              <a:t>SWOT</a:t>
            </a:r>
            <a:r>
              <a:rPr lang="zh-CN" altLang="en-US" sz="2000" dirty="0" smtClean="0">
                <a:solidFill>
                  <a:srgbClr val="45D8FF"/>
                </a:solidFill>
                <a:effectLst>
                  <a:outerShdw blurRad="101600" algn="ctr" rotWithShape="0">
                    <a:srgbClr val="45D8FF">
                      <a:alpha val="90000"/>
                    </a:srgbClr>
                  </a:outerShdw>
                </a:effectLst>
              </a:rPr>
              <a:t>分析</a:t>
            </a:r>
            <a:endParaRPr lang="zh-CN" altLang="en-US" sz="2000" dirty="0">
              <a:solidFill>
                <a:srgbClr val="45D8FF"/>
              </a:solidFill>
              <a:effectLst>
                <a:outerShdw blurRad="101600" algn="ctr" rotWithShape="0">
                  <a:srgbClr val="45D8FF">
                    <a:alpha val="90000"/>
                  </a:srgbClr>
                </a:outerShdw>
              </a:effectLst>
            </a:endParaRPr>
          </a:p>
        </p:txBody>
      </p:sp>
      <p:sp>
        <p:nvSpPr>
          <p:cNvPr id="55"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56" name="直接连接符 55"/>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TextBox 42"/>
          <p:cNvSpPr txBox="1"/>
          <p:nvPr/>
        </p:nvSpPr>
        <p:spPr>
          <a:xfrm>
            <a:off x="5809183" y="816950"/>
            <a:ext cx="6220049" cy="1923604"/>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）学习方式便捷，课程跨越时空局限：与传统的教育模式相比，直播、录播形式使学生的学习时间更为灵活方便。</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）与普通在线教育平台相比，云智教育台以创新型的教育模式，有效聚集教育产业链的上下游包括学校、机构、老师、学生、课程体系、课程资源，运用网络、多媒体和多种交互手段进行教学和互动。</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3</a:t>
            </a:r>
            <a:r>
              <a:rPr lang="zh-CN" altLang="en-US" sz="1000" dirty="0">
                <a:solidFill>
                  <a:schemeClr val="accent5">
                    <a:lumMod val="20000"/>
                    <a:lumOff val="80000"/>
                  </a:schemeClr>
                </a:solidFill>
                <a:latin typeface="微软雅黑" charset="-122"/>
                <a:ea typeface="微软雅黑" charset="-122"/>
                <a:sym typeface="+mn-ea" charset="0"/>
              </a:rPr>
              <a:t>）以“云智教育”平台为载体，各个院校和机构可以在平台上面开设和管理私有或公开的课程。对于公开部分课程将对使用平台的用户公开，院校可以适当设置课程价格，实现课程资源的共享。用户使用平台学习将不再受限于当前院校或机构。</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7" name="TextBox 42"/>
          <p:cNvSpPr txBox="1"/>
          <p:nvPr/>
        </p:nvSpPr>
        <p:spPr>
          <a:xfrm>
            <a:off x="5868537" y="5758827"/>
            <a:ext cx="4078288" cy="58067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）课程资源侵权行为的威胁</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）国家的相关政策不完善，没有统一标准</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9" name="TextBox 42"/>
          <p:cNvSpPr txBox="1"/>
          <p:nvPr/>
        </p:nvSpPr>
        <p:spPr>
          <a:xfrm>
            <a:off x="6042513" y="4319817"/>
            <a:ext cx="6217879" cy="1365502"/>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）互联网＋教育改变了传统教育的模式，是未来教育发展的必然趋势，打造移动教育、智慧教育的生态圈为我们提供了契机。</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）伴随着 “互联网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成为国家重点发展战略，各行各业积极响应，加速了行业的交流与融合，推动了产业的优化、重构和创新，形成了一种新型的“互联网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生态系统。完整的产业体系建设为移动互联网教育的进一步发展创建了稳定的平台，以实现移动互联网教育的多重深化发展。</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50" name="TextBox 42"/>
          <p:cNvSpPr txBox="1"/>
          <p:nvPr/>
        </p:nvSpPr>
        <p:spPr>
          <a:xfrm>
            <a:off x="5868538" y="2715122"/>
            <a:ext cx="6391854" cy="1531188"/>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1</a:t>
            </a:r>
            <a:r>
              <a:rPr lang="zh-CN" altLang="en-US" sz="1100" dirty="0">
                <a:solidFill>
                  <a:schemeClr val="accent5">
                    <a:lumMod val="20000"/>
                    <a:lumOff val="80000"/>
                  </a:schemeClr>
                </a:solidFill>
                <a:latin typeface="微软雅黑" charset="-122"/>
                <a:ea typeface="微软雅黑" charset="-122"/>
                <a:sym typeface="+mn-ea" charset="0"/>
              </a:rPr>
              <a:t>）以直播课的形式很难保证学生的出勤率，一旦学习者学习的主动性、积极性、自制力较弱，学生的时间与上课时间无法得到完全统一，造成课程堆积以致无法进行后期的课程学习，最后导致教学质量无法保证。</a:t>
            </a:r>
          </a:p>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2</a:t>
            </a:r>
            <a:r>
              <a:rPr lang="zh-CN" altLang="en-US" sz="1100" dirty="0">
                <a:solidFill>
                  <a:schemeClr val="accent5">
                    <a:lumMod val="20000"/>
                    <a:lumOff val="80000"/>
                  </a:schemeClr>
                </a:solidFill>
                <a:latin typeface="微软雅黑" charset="-122"/>
                <a:ea typeface="微软雅黑" charset="-122"/>
                <a:sym typeface="+mn-ea" charset="0"/>
              </a:rPr>
              <a:t>）直播式授课方式虽然对互动性有所改善，但从教育的长久性来看，仍旧无法实现传统线下教育所带来的教学真实感。</a:t>
            </a:r>
            <a:endParaRPr lang="pt-BR" altLang="zh-CN" sz="1100" b="1" dirty="0">
              <a:solidFill>
                <a:schemeClr val="accent5">
                  <a:lumMod val="20000"/>
                  <a:lumOff val="80000"/>
                </a:schemeClr>
              </a:solidFill>
              <a:latin typeface="微软雅黑" charset="-122"/>
              <a:ea typeface="微软雅黑" charset="-122"/>
              <a:sym typeface="+mn-ea" charset="0"/>
            </a:endParaRPr>
          </a:p>
        </p:txBody>
      </p:sp>
    </p:spTree>
    <p:extLst>
      <p:ext uri="{BB962C8B-B14F-4D97-AF65-F5344CB8AC3E}">
        <p14:creationId xmlns:p14="http://schemas.microsoft.com/office/powerpoint/2010/main" val="292671971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14:presetBounceEnd="21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21000">
                                          <p:cBhvr additive="base">
                                            <p:cTn id="7" dur="1000" fill="hold"/>
                                            <p:tgtEl>
                                              <p:spTgt spid="24"/>
                                            </p:tgtEl>
                                            <p:attrNameLst>
                                              <p:attrName>ppt_x</p:attrName>
                                            </p:attrNameLst>
                                          </p:cBhvr>
                                          <p:tavLst>
                                            <p:tav tm="0">
                                              <p:val>
                                                <p:strVal val="0-#ppt_w/2"/>
                                              </p:val>
                                            </p:tav>
                                            <p:tav tm="100000">
                                              <p:val>
                                                <p:strVal val="#ppt_x"/>
                                              </p:val>
                                            </p:tav>
                                          </p:tavLst>
                                        </p:anim>
                                        <p:anim calcmode="lin" valueType="num" p14:bounceEnd="21000">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14:presetBounceEnd="21000">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14:bounceEnd="21000">
                                          <p:cBhvr additive="base">
                                            <p:cTn id="11" dur="1000" fill="hold"/>
                                            <p:tgtEl>
                                              <p:spTgt spid="25"/>
                                            </p:tgtEl>
                                            <p:attrNameLst>
                                              <p:attrName>ppt_x</p:attrName>
                                            </p:attrNameLst>
                                          </p:cBhvr>
                                          <p:tavLst>
                                            <p:tav tm="0">
                                              <p:val>
                                                <p:strVal val="0-#ppt_w/2"/>
                                              </p:val>
                                            </p:tav>
                                            <p:tav tm="100000">
                                              <p:val>
                                                <p:strVal val="#ppt_x"/>
                                              </p:val>
                                            </p:tav>
                                          </p:tavLst>
                                        </p:anim>
                                        <p:anim calcmode="lin" valueType="num" p14:bounceEnd="21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14:presetBounceEnd="21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21000">
                                          <p:cBhvr additive="base">
                                            <p:cTn id="15" dur="1000" fill="hold"/>
                                            <p:tgtEl>
                                              <p:spTgt spid="26"/>
                                            </p:tgtEl>
                                            <p:attrNameLst>
                                              <p:attrName>ppt_x</p:attrName>
                                            </p:attrNameLst>
                                          </p:cBhvr>
                                          <p:tavLst>
                                            <p:tav tm="0">
                                              <p:val>
                                                <p:strVal val="0-#ppt_w/2"/>
                                              </p:val>
                                            </p:tav>
                                            <p:tav tm="100000">
                                              <p:val>
                                                <p:strVal val="#ppt_x"/>
                                              </p:val>
                                            </p:tav>
                                          </p:tavLst>
                                        </p:anim>
                                        <p:anim calcmode="lin" valueType="num" p14:bounceEnd="21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14:presetBounceEnd="21000">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14:bounceEnd="21000">
                                          <p:cBhvr additive="base">
                                            <p:cTn id="19" dur="1000" fill="hold"/>
                                            <p:tgtEl>
                                              <p:spTgt spid="27"/>
                                            </p:tgtEl>
                                            <p:attrNameLst>
                                              <p:attrName>ppt_x</p:attrName>
                                            </p:attrNameLst>
                                          </p:cBhvr>
                                          <p:tavLst>
                                            <p:tav tm="0">
                                              <p:val>
                                                <p:strVal val="0-#ppt_w/2"/>
                                              </p:val>
                                            </p:tav>
                                            <p:tav tm="100000">
                                              <p:val>
                                                <p:strVal val="#ppt_x"/>
                                              </p:val>
                                            </p:tav>
                                          </p:tavLst>
                                        </p:anim>
                                        <p:anim calcmode="lin" valueType="num" p14:bounceEnd="21000">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0-#ppt_w/2"/>
                                              </p:val>
                                            </p:tav>
                                            <p:tav tm="100000">
                                              <p:val>
                                                <p:strVal val="#ppt_x"/>
                                              </p:val>
                                            </p:tav>
                                          </p:tavLst>
                                        </p:anim>
                                        <p:anim calcmode="lin" valueType="num">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竞品分析</a:t>
            </a:r>
          </a:p>
        </p:txBody>
      </p:sp>
      <p:graphicFrame>
        <p:nvGraphicFramePr>
          <p:cNvPr id="56" name="表格 55"/>
          <p:cNvGraphicFramePr>
            <a:graphicFrameLocks noGrp="1"/>
          </p:cNvGraphicFramePr>
          <p:nvPr/>
        </p:nvGraphicFramePr>
        <p:xfrm>
          <a:off x="1574800" y="1468438"/>
          <a:ext cx="8528050" cy="3832226"/>
        </p:xfrm>
        <a:graphic>
          <a:graphicData uri="http://schemas.openxmlformats.org/drawingml/2006/table">
            <a:tbl>
              <a:tblPr/>
              <a:tblGrid>
                <a:gridCol w="1468438"/>
                <a:gridCol w="1466850"/>
                <a:gridCol w="1468437"/>
                <a:gridCol w="1468438"/>
                <a:gridCol w="1379537"/>
                <a:gridCol w="1276350"/>
              </a:tblGrid>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平台</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主干课程教学</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课后互动</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考核形式</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适用人群</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学习巩固</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473200">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云智教育（我们）</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直播课，录播课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用户参与学友圈交流互动；一门课程的课程交流模块；直播课程互动。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由课程考试，课后练习，综合实训，完成度，交流互动等综合评价生成学生能力档案</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在校学生与教师，自由人用户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错题回顾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17951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网易云课堂</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直播导论课，录播课程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课程论坛教师答疑，助教批改作业；部分课程有线下面对面辅导环节</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以强调学员动手操作的实践项目未考核内容</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58896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慕课网</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有答疑论坛，但老师回复少。</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无考核</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百度传课</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录播课，直播课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讨论互动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微软雅黑" charset="-122"/>
                          <a:ea typeface="微软雅黑" charset="-122"/>
                        </a:rPr>
                        <a:t> </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cxnSp>
        <p:nvCxnSpPr>
          <p:cNvPr id="59" name="直接连接符 58"/>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939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par>
                          <p:cTn id="21" fill="hold" nodeType="afterGroup">
                            <p:stCondLst>
                              <p:cond delay="1500"/>
                            </p:stCondLst>
                            <p:childTnLst>
                              <p:par>
                                <p:cTn id="22" presetID="6" presetClass="entr" presetSubtype="16" fill="hold" nodeType="afterEffect">
                                  <p:stCondLst>
                                    <p:cond delay="5000"/>
                                  </p:stCondLst>
                                  <p:childTnLst>
                                    <p:set>
                                      <p:cBhvr>
                                        <p:cTn id="23" dur="1" fill="hold">
                                          <p:stCondLst>
                                            <p:cond delay="0"/>
                                          </p:stCondLst>
                                        </p:cTn>
                                        <p:tgtEl>
                                          <p:spTgt spid="59"/>
                                        </p:tgtEl>
                                        <p:attrNameLst>
                                          <p:attrName>style.visibility</p:attrName>
                                        </p:attrNameLst>
                                      </p:cBhvr>
                                      <p:to>
                                        <p:strVal val="visible"/>
                                      </p:to>
                                    </p:set>
                                    <p:animEffect transition="in" filter="circle(in)">
                                      <p:cBhvr>
                                        <p:cTn id="24"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01866" y="4284616"/>
            <a:ext cx="179771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4</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631464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系统演示</a:t>
            </a:r>
          </a:p>
        </p:txBody>
      </p:sp>
      <p:sp>
        <p:nvSpPr>
          <p:cNvPr id="16" name="TextBox 73"/>
          <p:cNvSpPr>
            <a:spLocks noChangeArrowheads="1"/>
          </p:cNvSpPr>
          <p:nvPr/>
        </p:nvSpPr>
        <p:spPr bwMode="auto">
          <a:xfrm>
            <a:off x="5165725" y="2173288"/>
            <a:ext cx="4800600" cy="12430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a:solidFill>
                  <a:schemeClr val="accent5">
                    <a:lumMod val="20000"/>
                    <a:lumOff val="80000"/>
                  </a:schemeClr>
                </a:solidFill>
                <a:latin typeface="微软雅黑" charset="-122"/>
                <a:ea typeface="微软雅黑" charset="-122"/>
              </a:rPr>
              <a:t>1.</a:t>
            </a:r>
            <a:r>
              <a:rPr lang="zh-CN" altLang="zh-CN" sz="1100">
                <a:solidFill>
                  <a:schemeClr val="accent5">
                    <a:lumMod val="20000"/>
                    <a:lumOff val="80000"/>
                  </a:schemeClr>
                </a:solidFill>
                <a:latin typeface="微软雅黑" charset="-122"/>
                <a:ea typeface="微软雅黑" charset="-122"/>
              </a:rPr>
              <a:t>用户进入</a:t>
            </a:r>
            <a:r>
              <a:rPr lang="en-US" altLang="zh-CN" sz="1100">
                <a:solidFill>
                  <a:schemeClr val="accent5">
                    <a:lumMod val="20000"/>
                    <a:lumOff val="80000"/>
                  </a:schemeClr>
                </a:solidFill>
                <a:latin typeface="微软雅黑" charset="-122"/>
                <a:ea typeface="微软雅黑" charset="-122"/>
              </a:rPr>
              <a:t>app</a:t>
            </a:r>
            <a:r>
              <a:rPr lang="zh-CN" altLang="zh-CN" sz="1100">
                <a:solidFill>
                  <a:schemeClr val="accent5">
                    <a:lumMod val="20000"/>
                    <a:lumOff val="80000"/>
                  </a:schemeClr>
                </a:solidFill>
                <a:latin typeface="微软雅黑" charset="-122"/>
                <a:ea typeface="微软雅黑" charset="-122"/>
              </a:rPr>
              <a:t>后可以以游客身份查看部分课程资源，可查看平台资讯、课程详情、课程交流、院校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机构资讯、最新公告及用户登录平台。</a:t>
            </a:r>
          </a:p>
          <a:p>
            <a:pPr>
              <a:lnSpc>
                <a:spcPct val="170000"/>
              </a:lnSpc>
            </a:pPr>
            <a:r>
              <a:rPr lang="en-US" altLang="zh-CN" sz="1100">
                <a:solidFill>
                  <a:schemeClr val="accent5">
                    <a:lumMod val="20000"/>
                    <a:lumOff val="80000"/>
                  </a:schemeClr>
                </a:solidFill>
                <a:latin typeface="微软雅黑" charset="-122"/>
                <a:ea typeface="微软雅黑" charset="-122"/>
              </a:rPr>
              <a:t>2.</a:t>
            </a:r>
            <a:r>
              <a:rPr lang="zh-CN" altLang="zh-CN" sz="1100">
                <a:solidFill>
                  <a:schemeClr val="accent5">
                    <a:lumMod val="20000"/>
                    <a:lumOff val="80000"/>
                  </a:schemeClr>
                </a:solidFill>
                <a:latin typeface="微软雅黑" charset="-122"/>
                <a:ea typeface="微软雅黑" charset="-122"/>
              </a:rPr>
              <a:t>用户登录后，学生</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教师用户在游客用户功能上增加参加学友圈互动功能，首页为资讯详情页、广告页，广告位放置各院校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机构的优质课程。</a:t>
            </a:r>
          </a:p>
        </p:txBody>
      </p:sp>
      <p:pic>
        <p:nvPicPr>
          <p:cNvPr id="19" name="手机模型" descr="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871663"/>
            <a:ext cx="18923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首页"/>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89113" y="2203450"/>
            <a:ext cx="1751012"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p:nvPr/>
        </p:nvCxnSpPr>
        <p:spPr>
          <a:xfrm>
            <a:off x="11534775" y="5408613"/>
            <a:ext cx="12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最新课程"/>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2205038"/>
            <a:ext cx="18018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最热课程"/>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7363" y="2205038"/>
            <a:ext cx="17827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学习"/>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7363" y="2201863"/>
            <a:ext cx="1782762"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学习偏好"/>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82763" y="2173288"/>
            <a:ext cx="17653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课程推荐"/>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82763" y="2201863"/>
            <a:ext cx="17653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搜索课程"/>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7363" y="2217738"/>
            <a:ext cx="1773237"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课程类型搜索"/>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206625"/>
            <a:ext cx="1773238"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播放"/>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4825" y="2200275"/>
            <a:ext cx="175577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视频播放"/>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79588" y="2185988"/>
            <a:ext cx="175101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课程详情"/>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78000" y="2200275"/>
            <a:ext cx="17764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个人中心"/>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60538" y="2201863"/>
            <a:ext cx="179387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能力档案"/>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89113" y="2203450"/>
            <a:ext cx="174307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我的课程"/>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89113" y="2200275"/>
            <a:ext cx="1741487"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73"/>
          <p:cNvSpPr>
            <a:spLocks noChangeArrowheads="1"/>
          </p:cNvSpPr>
          <p:nvPr/>
        </p:nvSpPr>
        <p:spPr bwMode="auto">
          <a:xfrm>
            <a:off x="5167313" y="2176463"/>
            <a:ext cx="4800600" cy="20685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dirty="0">
                <a:solidFill>
                  <a:schemeClr val="accent5">
                    <a:lumMod val="20000"/>
                    <a:lumOff val="80000"/>
                  </a:schemeClr>
                </a:solidFill>
                <a:latin typeface="微软雅黑" charset="-122"/>
                <a:ea typeface="微软雅黑" charset="-122"/>
              </a:rPr>
              <a:t>3.</a:t>
            </a:r>
            <a:r>
              <a:rPr lang="zh-CN" altLang="zh-CN" sz="1100" dirty="0">
                <a:solidFill>
                  <a:schemeClr val="accent5">
                    <a:lumMod val="20000"/>
                    <a:lumOff val="80000"/>
                  </a:schemeClr>
                </a:solidFill>
                <a:latin typeface="微软雅黑" charset="-122"/>
                <a:ea typeface="微软雅黑" charset="-122"/>
              </a:rPr>
              <a:t>课程模块分为课程分类、课程详情页，可通过课程搜索查找相应课程，也可进入直播主页，搜索直播间，查看直播公告或用户订阅。</a:t>
            </a:r>
          </a:p>
          <a:p>
            <a:pPr>
              <a:lnSpc>
                <a:spcPct val="170000"/>
              </a:lnSpc>
            </a:pPr>
            <a:r>
              <a:rPr lang="en-US" altLang="zh-CN" sz="1100" dirty="0">
                <a:solidFill>
                  <a:schemeClr val="accent5">
                    <a:lumMod val="20000"/>
                    <a:lumOff val="80000"/>
                  </a:schemeClr>
                </a:solidFill>
                <a:latin typeface="微软雅黑" charset="-122"/>
                <a:ea typeface="微软雅黑" charset="-122"/>
              </a:rPr>
              <a:t>4.</a:t>
            </a:r>
            <a:r>
              <a:rPr lang="zh-CN" altLang="zh-CN" sz="1100" dirty="0">
                <a:solidFill>
                  <a:schemeClr val="accent5">
                    <a:lumMod val="20000"/>
                    <a:lumOff val="80000"/>
                  </a:schemeClr>
                </a:solidFill>
                <a:latin typeface="微软雅黑" charset="-122"/>
                <a:ea typeface="微软雅黑" charset="-122"/>
              </a:rPr>
              <a:t>院校模块主要功能为：资讯展示，公告展示，学友圈互动，学生</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教师用户可在学友圈发表动态，相互之间可以进行评论，点赞，浏览。</a:t>
            </a:r>
          </a:p>
          <a:p>
            <a:pPr>
              <a:lnSpc>
                <a:spcPct val="170000"/>
              </a:lnSpc>
            </a:pPr>
            <a:r>
              <a:rPr lang="en-US" altLang="zh-CN" sz="1100" dirty="0">
                <a:solidFill>
                  <a:schemeClr val="accent5">
                    <a:lumMod val="20000"/>
                    <a:lumOff val="80000"/>
                  </a:schemeClr>
                </a:solidFill>
                <a:latin typeface="微软雅黑" charset="-122"/>
                <a:ea typeface="微软雅黑" charset="-122"/>
              </a:rPr>
              <a:t>5.</a:t>
            </a:r>
            <a:r>
              <a:rPr lang="zh-CN" altLang="zh-CN" sz="1100" dirty="0">
                <a:solidFill>
                  <a:schemeClr val="accent5">
                    <a:lumMod val="20000"/>
                    <a:lumOff val="80000"/>
                  </a:schemeClr>
                </a:solidFill>
                <a:latin typeface="微软雅黑" charset="-122"/>
                <a:ea typeface="微软雅黑" charset="-122"/>
              </a:rPr>
              <a:t>学习模块主要功能为：我的课程对自己所选课程的进行管理，成绩查询，综合实训及任务列表，可进入实训详情页查看自己的实训计划，教师用户则对实训进行管理、总结。</a:t>
            </a:r>
          </a:p>
        </p:txBody>
      </p:sp>
      <p:sp>
        <p:nvSpPr>
          <p:cNvPr id="12" name="矩形 11"/>
          <p:cNvSpPr/>
          <p:nvPr/>
        </p:nvSpPr>
        <p:spPr>
          <a:xfrm>
            <a:off x="5183188" y="2173288"/>
            <a:ext cx="4891087" cy="917302"/>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en-US" altLang="zh-CN" sz="1100" dirty="0">
                <a:solidFill>
                  <a:schemeClr val="accent5">
                    <a:lumMod val="20000"/>
                    <a:lumOff val="80000"/>
                  </a:schemeClr>
                </a:solidFill>
                <a:latin typeface="微软雅黑" charset="-122"/>
                <a:ea typeface="微软雅黑" charset="-122"/>
                <a:cs typeface="Times New Roman" charset="0"/>
              </a:rPr>
              <a:t>6.</a:t>
            </a:r>
            <a:r>
              <a:rPr lang="zh-CN" altLang="zh-CN" sz="1100" dirty="0">
                <a:solidFill>
                  <a:schemeClr val="accent5">
                    <a:lumMod val="20000"/>
                    <a:lumOff val="80000"/>
                  </a:schemeClr>
                </a:solidFill>
                <a:latin typeface="微软雅黑" charset="-122"/>
                <a:ea typeface="微软雅黑" charset="-122"/>
                <a:cs typeface="Times New Roman" charset="0"/>
              </a:rPr>
              <a:t>个人模块为：消息功能，钱包功能用于付费课程购买，能力档案功能用于查看能力档案，教师用户可以对一门课程的学生进行能力档案评价及编写；以及</a:t>
            </a:r>
            <a:r>
              <a:rPr lang="en-US" altLang="zh-CN" sz="1100" dirty="0">
                <a:solidFill>
                  <a:schemeClr val="accent5">
                    <a:lumMod val="20000"/>
                    <a:lumOff val="80000"/>
                  </a:schemeClr>
                </a:solidFill>
                <a:latin typeface="微软雅黑" charset="-122"/>
                <a:ea typeface="微软雅黑" charset="-122"/>
                <a:cs typeface="Times New Roman" charset="0"/>
              </a:rPr>
              <a:t>app</a:t>
            </a:r>
            <a:r>
              <a:rPr lang="zh-CN" altLang="zh-CN" sz="1100" dirty="0">
                <a:solidFill>
                  <a:schemeClr val="accent5">
                    <a:lumMod val="20000"/>
                    <a:lumOff val="80000"/>
                  </a:schemeClr>
                </a:solidFill>
                <a:latin typeface="微软雅黑" charset="-122"/>
                <a:ea typeface="微软雅黑" charset="-122"/>
                <a:cs typeface="Times New Roman" charset="0"/>
              </a:rPr>
              <a:t>的使用帮助，问题反馈，系统设置等功能。</a:t>
            </a:r>
          </a:p>
        </p:txBody>
      </p:sp>
      <p:pic>
        <p:nvPicPr>
          <p:cNvPr id="33" name="电脑模拟" descr="对象模222型"/>
          <p:cNvPicPr>
            <a:picLocks noChangeAspect="1" noChangeArrowheads="1"/>
          </p:cNvPicPr>
          <p:nvPr/>
        </p:nvPicPr>
        <p:blipFill>
          <a:blip r:embed="rId18" cstate="print">
            <a:extLst>
              <a:ext uri="{28A0092B-C50C-407E-A947-70E740481C1C}">
                <a14:useLocalDpi xmlns:a14="http://schemas.microsoft.com/office/drawing/2010/main" val="0"/>
              </a:ext>
            </a:extLst>
          </a:blip>
          <a:srcRect l="15849" t="12250" r="19412" b="20474"/>
          <a:stretch>
            <a:fillRect/>
          </a:stretch>
        </p:blipFill>
        <p:spPr bwMode="auto">
          <a:xfrm>
            <a:off x="133350" y="676275"/>
            <a:ext cx="71437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系统管理"/>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1401763"/>
            <a:ext cx="53086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实时数据分析"/>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门户管理"/>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90600" y="1374775"/>
            <a:ext cx="53086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数据分析"/>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交流监管"/>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1354138"/>
            <a:ext cx="53086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7277100" y="2684463"/>
            <a:ext cx="4483100" cy="630237"/>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zh-CN" altLang="zh-CN" sz="1100">
                <a:latin typeface="微软雅黑" charset="-122"/>
                <a:ea typeface="微软雅黑" charset="-122"/>
                <a:cs typeface="Times New Roman" charset="0"/>
              </a:rPr>
              <a:t>教务主页主要功能为：系统管理，实时数据统计，门户管理，数据分析，交流监管。</a:t>
            </a:r>
          </a:p>
        </p:txBody>
      </p:sp>
    </p:spTree>
    <p:extLst>
      <p:ext uri="{BB962C8B-B14F-4D97-AF65-F5344CB8AC3E}">
        <p14:creationId xmlns:p14="http://schemas.microsoft.com/office/powerpoint/2010/main" val="168173094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anim calcmode="lin" valueType="num">
                                      <p:cBhvr>
                                        <p:cTn id="21" dur="500" fill="hold"/>
                                        <p:tgtEl>
                                          <p:spTgt spid="16"/>
                                        </p:tgtEl>
                                        <p:attrNameLst>
                                          <p:attrName>ppt_x</p:attrName>
                                        </p:attrNameLst>
                                      </p:cBhvr>
                                      <p:tavLst>
                                        <p:tav tm="0">
                                          <p:val>
                                            <p:strVal val="#ppt_x"/>
                                          </p:val>
                                        </p:tav>
                                        <p:tav tm="100000">
                                          <p:val>
                                            <p:strVal val="#ppt_x"/>
                                          </p:val>
                                        </p:tav>
                                      </p:tavLst>
                                    </p:anim>
                                    <p:anim calcmode="lin" valueType="num">
                                      <p:cBhvr>
                                        <p:cTn id="22" dur="500" fill="hold"/>
                                        <p:tgtEl>
                                          <p:spTgt spid="16"/>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500"/>
                            </p:stCondLst>
                            <p:childTnLst>
                              <p:par>
                                <p:cTn id="24" presetID="14"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nodeType="afterGroup">
                            <p:stCondLst>
                              <p:cond delay="2000"/>
                            </p:stCondLst>
                            <p:childTnLst>
                              <p:par>
                                <p:cTn id="28" presetID="10" presetClass="exit" presetSubtype="0" fill="hold" nodeType="afterEffect">
                                  <p:stCondLst>
                                    <p:cond delay="200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nodeType="afterGroup">
                            <p:stCondLst>
                              <p:cond delay="4500"/>
                            </p:stCondLst>
                            <p:childTnLst>
                              <p:par>
                                <p:cTn id="32" presetID="14" presetClass="entr" presetSubtype="1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par>
                          <p:cTn id="35" fill="hold" nodeType="afterGroup">
                            <p:stCondLst>
                              <p:cond delay="5000"/>
                            </p:stCondLst>
                            <p:childTnLst>
                              <p:par>
                                <p:cTn id="36" presetID="10" presetClass="exit" presetSubtype="0" fill="hold" nodeType="afterEffect">
                                  <p:stCondLst>
                                    <p:cond delay="200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par>
                          <p:cTn id="39" fill="hold" nodeType="afterGroup">
                            <p:stCondLst>
                              <p:cond delay="7500"/>
                            </p:stCondLst>
                            <p:childTnLst>
                              <p:par>
                                <p:cTn id="40" presetID="14" presetClass="entr" presetSubtype="1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nodeType="afterGroup">
                            <p:stCondLst>
                              <p:cond delay="8000"/>
                            </p:stCondLst>
                            <p:childTnLst>
                              <p:par>
                                <p:cTn id="44" presetID="10" presetClass="exit" presetSubtype="0" fill="hold" nodeType="afterEffect">
                                  <p:stCondLst>
                                    <p:cond delay="200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childTnLst>
                          </p:cTn>
                        </p:par>
                        <p:par>
                          <p:cTn id="47" fill="hold" nodeType="afterGroup">
                            <p:stCondLst>
                              <p:cond delay="10500"/>
                            </p:stCondLst>
                            <p:childTnLst>
                              <p:par>
                                <p:cTn id="48" presetID="10" presetClass="exit" presetSubtype="0" fill="hold" grpId="1" nodeType="after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nodeType="afterGroup">
                            <p:stCondLst>
                              <p:cond delay="11000"/>
                            </p:stCondLst>
                            <p:childTnLst>
                              <p:par>
                                <p:cTn id="52" presetID="42"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anim calcmode="lin" valueType="num">
                                      <p:cBhvr>
                                        <p:cTn id="55" dur="500" fill="hold"/>
                                        <p:tgtEl>
                                          <p:spTgt spid="23"/>
                                        </p:tgtEl>
                                        <p:attrNameLst>
                                          <p:attrName>ppt_x</p:attrName>
                                        </p:attrNameLst>
                                      </p:cBhvr>
                                      <p:tavLst>
                                        <p:tav tm="0">
                                          <p:val>
                                            <p:strVal val="#ppt_x"/>
                                          </p:val>
                                        </p:tav>
                                        <p:tav tm="100000">
                                          <p:val>
                                            <p:strVal val="#ppt_x"/>
                                          </p:val>
                                        </p:tav>
                                      </p:tavLst>
                                    </p:anim>
                                    <p:anim calcmode="lin" valueType="num">
                                      <p:cBhvr>
                                        <p:cTn id="56" dur="500" fill="hold"/>
                                        <p:tgtEl>
                                          <p:spTgt spid="23"/>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11500"/>
                            </p:stCondLst>
                            <p:childTnLst>
                              <p:par>
                                <p:cTn id="58" presetID="14" presetClass="entr" presetSubtype="1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randombar(horizontal)">
                                      <p:cBhvr>
                                        <p:cTn id="60" dur="500"/>
                                        <p:tgtEl>
                                          <p:spTgt spid="27"/>
                                        </p:tgtEl>
                                      </p:cBhvr>
                                    </p:animEffect>
                                  </p:childTnLst>
                                </p:cTn>
                              </p:par>
                            </p:childTnLst>
                          </p:cTn>
                        </p:par>
                        <p:par>
                          <p:cTn id="61" fill="hold" nodeType="afterGroup">
                            <p:stCondLst>
                              <p:cond delay="12000"/>
                            </p:stCondLst>
                            <p:childTnLst>
                              <p:par>
                                <p:cTn id="62" presetID="10" presetClass="exit" presetSubtype="0" fill="hold" nodeType="afterEffect">
                                  <p:stCondLst>
                                    <p:cond delay="2000"/>
                                  </p:stCondLst>
                                  <p:childTnLst>
                                    <p:animEffect transition="out" filter="fade">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childTnLst>
                          </p:cTn>
                        </p:par>
                        <p:par>
                          <p:cTn id="65" fill="hold" nodeType="afterGroup">
                            <p:stCondLst>
                              <p:cond delay="14500"/>
                            </p:stCondLst>
                            <p:childTnLst>
                              <p:par>
                                <p:cTn id="66" presetID="14" presetClass="entr" presetSubtype="1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childTnLst>
                          </p:cTn>
                        </p:par>
                        <p:par>
                          <p:cTn id="69" fill="hold" nodeType="afterGroup">
                            <p:stCondLst>
                              <p:cond delay="15000"/>
                            </p:stCondLst>
                            <p:childTnLst>
                              <p:par>
                                <p:cTn id="70" presetID="10" presetClass="exit" presetSubtype="0" fill="hold" nodeType="afterEffect">
                                  <p:stCondLst>
                                    <p:cond delay="100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childTnLst>
                          </p:cTn>
                        </p:par>
                        <p:par>
                          <p:cTn id="73" fill="hold" nodeType="afterGroup">
                            <p:stCondLst>
                              <p:cond delay="16500"/>
                            </p:stCondLst>
                            <p:childTnLst>
                              <p:par>
                                <p:cTn id="74" presetID="14" presetClass="entr" presetSubtype="10"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500"/>
                                        <p:tgtEl>
                                          <p:spTgt spid="29"/>
                                        </p:tgtEl>
                                      </p:cBhvr>
                                    </p:animEffect>
                                  </p:childTnLst>
                                </p:cTn>
                              </p:par>
                            </p:childTnLst>
                          </p:cTn>
                        </p:par>
                        <p:par>
                          <p:cTn id="77" fill="hold" nodeType="afterGroup">
                            <p:stCondLst>
                              <p:cond delay="17000"/>
                            </p:stCondLst>
                            <p:childTnLst>
                              <p:par>
                                <p:cTn id="78" presetID="10" presetClass="exit" presetSubtype="0" fill="hold" nodeType="afterEffect">
                                  <p:stCondLst>
                                    <p:cond delay="2000"/>
                                  </p:stCondLst>
                                  <p:childTnLst>
                                    <p:animEffect transition="out" filter="fade">
                                      <p:cBhvr>
                                        <p:cTn id="79" dur="500"/>
                                        <p:tgtEl>
                                          <p:spTgt spid="29"/>
                                        </p:tgtEl>
                                      </p:cBhvr>
                                    </p:animEffect>
                                    <p:set>
                                      <p:cBhvr>
                                        <p:cTn id="80" dur="1" fill="hold">
                                          <p:stCondLst>
                                            <p:cond delay="499"/>
                                          </p:stCondLst>
                                        </p:cTn>
                                        <p:tgtEl>
                                          <p:spTgt spid="29"/>
                                        </p:tgtEl>
                                        <p:attrNameLst>
                                          <p:attrName>style.visibility</p:attrName>
                                        </p:attrNameLst>
                                      </p:cBhvr>
                                      <p:to>
                                        <p:strVal val="hidden"/>
                                      </p:to>
                                    </p:set>
                                  </p:childTnLst>
                                </p:cTn>
                              </p:par>
                            </p:childTnLst>
                          </p:cTn>
                        </p:par>
                        <p:par>
                          <p:cTn id="81" fill="hold" nodeType="afterGroup">
                            <p:stCondLst>
                              <p:cond delay="19500"/>
                            </p:stCondLst>
                            <p:childTnLst>
                              <p:par>
                                <p:cTn id="82" presetID="14" presetClass="entr" presetSubtype="1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randombar(horizontal)">
                                      <p:cBhvr>
                                        <p:cTn id="84" dur="500"/>
                                        <p:tgtEl>
                                          <p:spTgt spid="30"/>
                                        </p:tgtEl>
                                      </p:cBhvr>
                                    </p:animEffect>
                                  </p:childTnLst>
                                </p:cTn>
                              </p:par>
                            </p:childTnLst>
                          </p:cTn>
                        </p:par>
                        <p:par>
                          <p:cTn id="85" fill="hold" nodeType="afterGroup">
                            <p:stCondLst>
                              <p:cond delay="20000"/>
                            </p:stCondLst>
                            <p:childTnLst>
                              <p:par>
                                <p:cTn id="86" presetID="10" presetClass="exit" presetSubtype="0" fill="hold" nodeType="afterEffect">
                                  <p:stCondLst>
                                    <p:cond delay="200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nodeType="afterGroup">
                            <p:stCondLst>
                              <p:cond delay="22500"/>
                            </p:stCondLst>
                            <p:childTnLst>
                              <p:par>
                                <p:cTn id="90" presetID="14" presetClass="entr" presetSubtype="10"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randombar(horizontal)">
                                      <p:cBhvr>
                                        <p:cTn id="92" dur="500"/>
                                        <p:tgtEl>
                                          <p:spTgt spid="31"/>
                                        </p:tgtEl>
                                      </p:cBhvr>
                                    </p:animEffect>
                                  </p:childTnLst>
                                </p:cTn>
                              </p:par>
                            </p:childTnLst>
                          </p:cTn>
                        </p:par>
                        <p:par>
                          <p:cTn id="93" fill="hold" nodeType="afterGroup">
                            <p:stCondLst>
                              <p:cond delay="23000"/>
                            </p:stCondLst>
                            <p:childTnLst>
                              <p:par>
                                <p:cTn id="94" presetID="10" presetClass="exit" presetSubtype="0" fill="hold" nodeType="afterEffect">
                                  <p:stCondLst>
                                    <p:cond delay="2000"/>
                                  </p:stCondLst>
                                  <p:childTnLst>
                                    <p:animEffect transition="out" filter="fade">
                                      <p:cBhvr>
                                        <p:cTn id="95" dur="500"/>
                                        <p:tgtEl>
                                          <p:spTgt spid="31"/>
                                        </p:tgtEl>
                                      </p:cBhvr>
                                    </p:animEffect>
                                    <p:set>
                                      <p:cBhvr>
                                        <p:cTn id="96" dur="1" fill="hold">
                                          <p:stCondLst>
                                            <p:cond delay="499"/>
                                          </p:stCondLst>
                                        </p:cTn>
                                        <p:tgtEl>
                                          <p:spTgt spid="31"/>
                                        </p:tgtEl>
                                        <p:attrNameLst>
                                          <p:attrName>style.visibility</p:attrName>
                                        </p:attrNameLst>
                                      </p:cBhvr>
                                      <p:to>
                                        <p:strVal val="hidden"/>
                                      </p:to>
                                    </p:set>
                                  </p:childTnLst>
                                </p:cTn>
                              </p:par>
                            </p:childTnLst>
                          </p:cTn>
                        </p:par>
                        <p:par>
                          <p:cTn id="97" fill="hold" nodeType="afterGroup">
                            <p:stCondLst>
                              <p:cond delay="25500"/>
                            </p:stCondLst>
                            <p:childTnLst>
                              <p:par>
                                <p:cTn id="98" presetID="14" presetClass="entr" presetSubtype="10" fill="hold"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randombar(horizontal)">
                                      <p:cBhvr>
                                        <p:cTn id="100" dur="500"/>
                                        <p:tgtEl>
                                          <p:spTgt spid="9"/>
                                        </p:tgtEl>
                                      </p:cBhvr>
                                    </p:animEffect>
                                  </p:childTnLst>
                                </p:cTn>
                              </p:par>
                            </p:childTnLst>
                          </p:cTn>
                        </p:par>
                        <p:par>
                          <p:cTn id="101" fill="hold" nodeType="afterGroup">
                            <p:stCondLst>
                              <p:cond delay="26000"/>
                            </p:stCondLst>
                            <p:childTnLst>
                              <p:par>
                                <p:cTn id="102" presetID="10" presetClass="exit" presetSubtype="0" fill="hold" nodeType="afterEffect">
                                  <p:stCondLst>
                                    <p:cond delay="100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childTnLst>
                          </p:cTn>
                        </p:par>
                        <p:par>
                          <p:cTn id="105" fill="hold" nodeType="afterGroup">
                            <p:stCondLst>
                              <p:cond delay="27500"/>
                            </p:stCondLst>
                            <p:childTnLst>
                              <p:par>
                                <p:cTn id="106" presetID="14" presetClass="entr" presetSubtype="10" fill="hold"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randombar(horizontal)">
                                      <p:cBhvr>
                                        <p:cTn id="108" dur="500"/>
                                        <p:tgtEl>
                                          <p:spTgt spid="6"/>
                                        </p:tgtEl>
                                      </p:cBhvr>
                                    </p:animEffect>
                                  </p:childTnLst>
                                </p:cTn>
                              </p:par>
                            </p:childTnLst>
                          </p:cTn>
                        </p:par>
                        <p:par>
                          <p:cTn id="109" fill="hold" nodeType="afterGroup">
                            <p:stCondLst>
                              <p:cond delay="28000"/>
                            </p:stCondLst>
                            <p:childTnLst>
                              <p:par>
                                <p:cTn id="110" presetID="10" presetClass="exit" presetSubtype="0" fill="hold" nodeType="afterEffect">
                                  <p:stCondLst>
                                    <p:cond delay="2000"/>
                                  </p:stCondLst>
                                  <p:childTnLst>
                                    <p:animEffect transition="out" filter="fade">
                                      <p:cBhvr>
                                        <p:cTn id="111" dur="500"/>
                                        <p:tgtEl>
                                          <p:spTgt spid="6"/>
                                        </p:tgtEl>
                                      </p:cBhvr>
                                    </p:animEffect>
                                    <p:set>
                                      <p:cBhvr>
                                        <p:cTn id="112" dur="1" fill="hold">
                                          <p:stCondLst>
                                            <p:cond delay="499"/>
                                          </p:stCondLst>
                                        </p:cTn>
                                        <p:tgtEl>
                                          <p:spTgt spid="6"/>
                                        </p:tgtEl>
                                        <p:attrNameLst>
                                          <p:attrName>style.visibility</p:attrName>
                                        </p:attrNameLst>
                                      </p:cBhvr>
                                      <p:to>
                                        <p:strVal val="hidden"/>
                                      </p:to>
                                    </p:set>
                                  </p:childTnLst>
                                </p:cTn>
                              </p:par>
                            </p:childTnLst>
                          </p:cTn>
                        </p:par>
                        <p:par>
                          <p:cTn id="113" fill="hold" nodeType="afterGroup">
                            <p:stCondLst>
                              <p:cond delay="30500"/>
                            </p:stCondLst>
                            <p:childTnLst>
                              <p:par>
                                <p:cTn id="114" presetID="14" presetClass="entr" presetSubtype="10" fill="hold" nodeType="after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randombar(horizontal)">
                                      <p:cBhvr>
                                        <p:cTn id="116" dur="500"/>
                                        <p:tgtEl>
                                          <p:spTgt spid="7"/>
                                        </p:tgtEl>
                                      </p:cBhvr>
                                    </p:animEffect>
                                  </p:childTnLst>
                                </p:cTn>
                              </p:par>
                            </p:childTnLst>
                          </p:cTn>
                        </p:par>
                        <p:par>
                          <p:cTn id="117" fill="hold" nodeType="afterGroup">
                            <p:stCondLst>
                              <p:cond delay="31000"/>
                            </p:stCondLst>
                            <p:childTnLst>
                              <p:par>
                                <p:cTn id="118" presetID="10" presetClass="exit" presetSubtype="0" fill="hold" nodeType="afterEffect">
                                  <p:stCondLst>
                                    <p:cond delay="2000"/>
                                  </p:stCondLst>
                                  <p:childTnLst>
                                    <p:animEffect transition="out" filter="fade">
                                      <p:cBhvr>
                                        <p:cTn id="119" dur="500"/>
                                        <p:tgtEl>
                                          <p:spTgt spid="7"/>
                                        </p:tgtEl>
                                      </p:cBhvr>
                                    </p:animEffect>
                                    <p:set>
                                      <p:cBhvr>
                                        <p:cTn id="120" dur="1" fill="hold">
                                          <p:stCondLst>
                                            <p:cond delay="499"/>
                                          </p:stCondLst>
                                        </p:cTn>
                                        <p:tgtEl>
                                          <p:spTgt spid="7"/>
                                        </p:tgtEl>
                                        <p:attrNameLst>
                                          <p:attrName>style.visibility</p:attrName>
                                        </p:attrNameLst>
                                      </p:cBhvr>
                                      <p:to>
                                        <p:strVal val="hidden"/>
                                      </p:to>
                                    </p:set>
                                  </p:childTnLst>
                                </p:cTn>
                              </p:par>
                            </p:childTnLst>
                          </p:cTn>
                        </p:par>
                        <p:par>
                          <p:cTn id="121" fill="hold" nodeType="afterGroup">
                            <p:stCondLst>
                              <p:cond delay="33500"/>
                            </p:stCondLst>
                            <p:childTnLst>
                              <p:par>
                                <p:cTn id="122" presetID="10" presetClass="exit" presetSubtype="0" fill="hold" grpId="1" nodeType="afterEffect">
                                  <p:stCondLst>
                                    <p:cond delay="0"/>
                                  </p:stCondLst>
                                  <p:childTnLst>
                                    <p:animEffect transition="out" filter="fade">
                                      <p:cBhvr>
                                        <p:cTn id="123" dur="500"/>
                                        <p:tgtEl>
                                          <p:spTgt spid="23"/>
                                        </p:tgtEl>
                                      </p:cBhvr>
                                    </p:animEffect>
                                    <p:set>
                                      <p:cBhvr>
                                        <p:cTn id="124" dur="1" fill="hold">
                                          <p:stCondLst>
                                            <p:cond delay="499"/>
                                          </p:stCondLst>
                                        </p:cTn>
                                        <p:tgtEl>
                                          <p:spTgt spid="23"/>
                                        </p:tgtEl>
                                        <p:attrNameLst>
                                          <p:attrName>style.visibility</p:attrName>
                                        </p:attrNameLst>
                                      </p:cBhvr>
                                      <p:to>
                                        <p:strVal val="hidden"/>
                                      </p:to>
                                    </p:set>
                                  </p:childTnLst>
                                </p:cTn>
                              </p:par>
                            </p:childTnLst>
                          </p:cTn>
                        </p:par>
                        <p:par>
                          <p:cTn id="125" fill="hold" nodeType="afterGroup">
                            <p:stCondLst>
                              <p:cond delay="34000"/>
                            </p:stCondLst>
                            <p:childTnLst>
                              <p:par>
                                <p:cTn id="126" presetID="42" presetClass="entr" presetSubtype="0"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1000"/>
                                        <p:tgtEl>
                                          <p:spTgt spid="12"/>
                                        </p:tgtEl>
                                      </p:cBhvr>
                                    </p:animEffect>
                                    <p:anim calcmode="lin" valueType="num">
                                      <p:cBhvr>
                                        <p:cTn id="129" dur="1000" fill="hold"/>
                                        <p:tgtEl>
                                          <p:spTgt spid="12"/>
                                        </p:tgtEl>
                                        <p:attrNameLst>
                                          <p:attrName>ppt_x</p:attrName>
                                        </p:attrNameLst>
                                      </p:cBhvr>
                                      <p:tavLst>
                                        <p:tav tm="0">
                                          <p:val>
                                            <p:strVal val="#ppt_x"/>
                                          </p:val>
                                        </p:tav>
                                        <p:tav tm="100000">
                                          <p:val>
                                            <p:strVal val="#ppt_x"/>
                                          </p:val>
                                        </p:tav>
                                      </p:tavLst>
                                    </p:anim>
                                    <p:anim calcmode="lin" valueType="num">
                                      <p:cBhvr>
                                        <p:cTn id="130" dur="1000" fill="hold"/>
                                        <p:tgtEl>
                                          <p:spTgt spid="12"/>
                                        </p:tgtEl>
                                        <p:attrNameLst>
                                          <p:attrName>ppt_y</p:attrName>
                                        </p:attrNameLst>
                                      </p:cBhvr>
                                      <p:tavLst>
                                        <p:tav tm="0">
                                          <p:val>
                                            <p:strVal val="#ppt_y+.1"/>
                                          </p:val>
                                        </p:tav>
                                        <p:tav tm="100000">
                                          <p:val>
                                            <p:strVal val="#ppt_y"/>
                                          </p:val>
                                        </p:tav>
                                      </p:tavLst>
                                    </p:anim>
                                  </p:childTnLst>
                                </p:cTn>
                              </p:par>
                            </p:childTnLst>
                          </p:cTn>
                        </p:par>
                        <p:par>
                          <p:cTn id="131" fill="hold" nodeType="afterGroup">
                            <p:stCondLst>
                              <p:cond delay="35000"/>
                            </p:stCondLst>
                            <p:childTnLst>
                              <p:par>
                                <p:cTn id="132" presetID="14" presetClass="entr" presetSubtype="10"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randombar(horizontal)">
                                      <p:cBhvr>
                                        <p:cTn id="134" dur="500"/>
                                        <p:tgtEl>
                                          <p:spTgt spid="32"/>
                                        </p:tgtEl>
                                      </p:cBhvr>
                                    </p:animEffect>
                                  </p:childTnLst>
                                </p:cTn>
                              </p:par>
                            </p:childTnLst>
                          </p:cTn>
                        </p:par>
                        <p:par>
                          <p:cTn id="135" fill="hold" nodeType="afterGroup">
                            <p:stCondLst>
                              <p:cond delay="35500"/>
                            </p:stCondLst>
                            <p:childTnLst>
                              <p:par>
                                <p:cTn id="136" presetID="10" presetClass="exit" presetSubtype="0" fill="hold" nodeType="afterEffect">
                                  <p:stCondLst>
                                    <p:cond delay="2000"/>
                                  </p:stCondLst>
                                  <p:childTnLst>
                                    <p:animEffect transition="out" filter="fade">
                                      <p:cBhvr>
                                        <p:cTn id="137" dur="500"/>
                                        <p:tgtEl>
                                          <p:spTgt spid="32"/>
                                        </p:tgtEl>
                                      </p:cBhvr>
                                    </p:animEffect>
                                    <p:set>
                                      <p:cBhvr>
                                        <p:cTn id="138" dur="1" fill="hold">
                                          <p:stCondLst>
                                            <p:cond delay="499"/>
                                          </p:stCondLst>
                                        </p:cTn>
                                        <p:tgtEl>
                                          <p:spTgt spid="32"/>
                                        </p:tgtEl>
                                        <p:attrNameLst>
                                          <p:attrName>style.visibility</p:attrName>
                                        </p:attrNameLst>
                                      </p:cBhvr>
                                      <p:to>
                                        <p:strVal val="hidden"/>
                                      </p:to>
                                    </p:set>
                                  </p:childTnLst>
                                </p:cTn>
                              </p:par>
                            </p:childTnLst>
                          </p:cTn>
                        </p:par>
                        <p:par>
                          <p:cTn id="139" fill="hold" nodeType="afterGroup">
                            <p:stCondLst>
                              <p:cond delay="38000"/>
                            </p:stCondLst>
                            <p:childTnLst>
                              <p:par>
                                <p:cTn id="140" presetID="14" presetClass="entr" presetSubtype="10" fill="hold" nodeType="after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randombar(horizontal)">
                                      <p:cBhvr>
                                        <p:cTn id="142" dur="500"/>
                                        <p:tgtEl>
                                          <p:spTgt spid="8"/>
                                        </p:tgtEl>
                                      </p:cBhvr>
                                    </p:animEffect>
                                  </p:childTnLst>
                                </p:cTn>
                              </p:par>
                            </p:childTnLst>
                          </p:cTn>
                        </p:par>
                        <p:par>
                          <p:cTn id="143" fill="hold" nodeType="afterGroup">
                            <p:stCondLst>
                              <p:cond delay="38500"/>
                            </p:stCondLst>
                            <p:childTnLst>
                              <p:par>
                                <p:cTn id="144" presetID="10" presetClass="exit" presetSubtype="0" fill="hold" nodeType="afterEffect">
                                  <p:stCondLst>
                                    <p:cond delay="2000"/>
                                  </p:stCondLst>
                                  <p:childTnLst>
                                    <p:animEffect transition="out" filter="fade">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childTnLst>
                          </p:cTn>
                        </p:par>
                        <p:par>
                          <p:cTn id="147" fill="hold" nodeType="afterGroup">
                            <p:stCondLst>
                              <p:cond delay="41000"/>
                            </p:stCondLst>
                            <p:childTnLst>
                              <p:par>
                                <p:cTn id="148" presetID="14" presetClass="entr" presetSubtype="10"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randombar(horizontal)">
                                      <p:cBhvr>
                                        <p:cTn id="150" dur="500"/>
                                        <p:tgtEl>
                                          <p:spTgt spid="5"/>
                                        </p:tgtEl>
                                      </p:cBhvr>
                                    </p:animEffect>
                                  </p:childTnLst>
                                </p:cTn>
                              </p:par>
                            </p:childTnLst>
                          </p:cTn>
                        </p:par>
                        <p:par>
                          <p:cTn id="151" fill="hold" nodeType="afterGroup">
                            <p:stCondLst>
                              <p:cond delay="41500"/>
                            </p:stCondLst>
                            <p:childTnLst>
                              <p:par>
                                <p:cTn id="152" presetID="10" presetClass="exit" presetSubtype="0" fill="hold" nodeType="afterEffect">
                                  <p:stCondLst>
                                    <p:cond delay="1500"/>
                                  </p:stCondLst>
                                  <p:childTnLst>
                                    <p:animEffect transition="out" filter="fade">
                                      <p:cBhvr>
                                        <p:cTn id="153" dur="500"/>
                                        <p:tgtEl>
                                          <p:spTgt spid="5"/>
                                        </p:tgtEl>
                                      </p:cBhvr>
                                    </p:animEffect>
                                    <p:set>
                                      <p:cBhvr>
                                        <p:cTn id="154" dur="1" fill="hold">
                                          <p:stCondLst>
                                            <p:cond delay="499"/>
                                          </p:stCondLst>
                                        </p:cTn>
                                        <p:tgtEl>
                                          <p:spTgt spid="5"/>
                                        </p:tgtEl>
                                        <p:attrNameLst>
                                          <p:attrName>style.visibility</p:attrName>
                                        </p:attrNameLst>
                                      </p:cBhvr>
                                      <p:to>
                                        <p:strVal val="hidden"/>
                                      </p:to>
                                    </p:set>
                                  </p:childTnLst>
                                </p:cTn>
                              </p:par>
                            </p:childTnLst>
                          </p:cTn>
                        </p:par>
                        <p:par>
                          <p:cTn id="155" fill="hold" nodeType="afterGroup">
                            <p:stCondLst>
                              <p:cond delay="43500"/>
                            </p:stCondLst>
                            <p:childTnLst>
                              <p:par>
                                <p:cTn id="156" presetID="10" presetClass="exit" presetSubtype="0" fill="hold" grpId="1" nodeType="after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childTnLst>
                          </p:cTn>
                        </p:par>
                        <p:par>
                          <p:cTn id="159" fill="hold" nodeType="afterGroup">
                            <p:stCondLst>
                              <p:cond delay="44000"/>
                            </p:stCondLst>
                            <p:childTnLst>
                              <p:par>
                                <p:cTn id="160" presetID="22" presetClass="exit" presetSubtype="4" fill="hold" nodeType="afterEffect">
                                  <p:stCondLst>
                                    <p:cond delay="1000"/>
                                  </p:stCondLst>
                                  <p:childTnLst>
                                    <p:animEffect transition="out" filter="wipe(down)">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childTnLst>
                          </p:cTn>
                        </p:par>
                        <p:par>
                          <p:cTn id="163" fill="hold" nodeType="afterGroup">
                            <p:stCondLst>
                              <p:cond delay="45500"/>
                            </p:stCondLst>
                            <p:childTnLst>
                              <p:par>
                                <p:cTn id="164" presetID="42" presetClass="entr" presetSubtype="0" fill="hold" grpId="0" nodeType="afterEffect">
                                  <p:stCondLst>
                                    <p:cond delay="0"/>
                                  </p:stCondLst>
                                  <p:childTnLst>
                                    <p:set>
                                      <p:cBhvr>
                                        <p:cTn id="165" dur="1" fill="hold">
                                          <p:stCondLst>
                                            <p:cond delay="0"/>
                                          </p:stCondLst>
                                        </p:cTn>
                                        <p:tgtEl>
                                          <p:spTgt spid="39"/>
                                        </p:tgtEl>
                                        <p:attrNameLst>
                                          <p:attrName>style.visibility</p:attrName>
                                        </p:attrNameLst>
                                      </p:cBhvr>
                                      <p:to>
                                        <p:strVal val="visible"/>
                                      </p:to>
                                    </p:set>
                                    <p:animEffect transition="in" filter="fade">
                                      <p:cBhvr>
                                        <p:cTn id="166" dur="1000"/>
                                        <p:tgtEl>
                                          <p:spTgt spid="39"/>
                                        </p:tgtEl>
                                      </p:cBhvr>
                                    </p:animEffect>
                                    <p:anim calcmode="lin" valueType="num">
                                      <p:cBhvr>
                                        <p:cTn id="167" dur="1000" fill="hold"/>
                                        <p:tgtEl>
                                          <p:spTgt spid="39"/>
                                        </p:tgtEl>
                                        <p:attrNameLst>
                                          <p:attrName>ppt_x</p:attrName>
                                        </p:attrNameLst>
                                      </p:cBhvr>
                                      <p:tavLst>
                                        <p:tav tm="0">
                                          <p:val>
                                            <p:strVal val="#ppt_x"/>
                                          </p:val>
                                        </p:tav>
                                        <p:tav tm="100000">
                                          <p:val>
                                            <p:strVal val="#ppt_x"/>
                                          </p:val>
                                        </p:tav>
                                      </p:tavLst>
                                    </p:anim>
                                    <p:anim calcmode="lin" valueType="num">
                                      <p:cBhvr>
                                        <p:cTn id="168" dur="1000" fill="hold"/>
                                        <p:tgtEl>
                                          <p:spTgt spid="39"/>
                                        </p:tgtEl>
                                        <p:attrNameLst>
                                          <p:attrName>ppt_y</p:attrName>
                                        </p:attrNameLst>
                                      </p:cBhvr>
                                      <p:tavLst>
                                        <p:tav tm="0">
                                          <p:val>
                                            <p:strVal val="#ppt_y+.1"/>
                                          </p:val>
                                        </p:tav>
                                        <p:tav tm="100000">
                                          <p:val>
                                            <p:strVal val="#ppt_y"/>
                                          </p:val>
                                        </p:tav>
                                      </p:tavLst>
                                    </p:anim>
                                  </p:childTnLst>
                                </p:cTn>
                              </p:par>
                            </p:childTnLst>
                          </p:cTn>
                        </p:par>
                        <p:par>
                          <p:cTn id="169" fill="hold" nodeType="afterGroup">
                            <p:stCondLst>
                              <p:cond delay="46500"/>
                            </p:stCondLst>
                            <p:childTnLst>
                              <p:par>
                                <p:cTn id="170" presetID="10" presetClass="entr" presetSubtype="0"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fade">
                                      <p:cBhvr>
                                        <p:cTn id="172" dur="500"/>
                                        <p:tgtEl>
                                          <p:spTgt spid="33"/>
                                        </p:tgtEl>
                                      </p:cBhvr>
                                    </p:animEffect>
                                  </p:childTnLst>
                                </p:cTn>
                              </p:par>
                            </p:childTnLst>
                          </p:cTn>
                        </p:par>
                        <p:par>
                          <p:cTn id="173" fill="hold" nodeType="afterGroup">
                            <p:stCondLst>
                              <p:cond delay="47000"/>
                            </p:stCondLst>
                            <p:childTnLst>
                              <p:par>
                                <p:cTn id="174" presetID="14" presetClass="entr" presetSubtype="10" fill="hold" nodeType="after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randombar(horizontal)">
                                      <p:cBhvr>
                                        <p:cTn id="176" dur="500"/>
                                        <p:tgtEl>
                                          <p:spTgt spid="34"/>
                                        </p:tgtEl>
                                      </p:cBhvr>
                                    </p:animEffect>
                                  </p:childTnLst>
                                </p:cTn>
                              </p:par>
                            </p:childTnLst>
                          </p:cTn>
                        </p:par>
                        <p:par>
                          <p:cTn id="177" fill="hold" nodeType="afterGroup">
                            <p:stCondLst>
                              <p:cond delay="47500"/>
                            </p:stCondLst>
                            <p:childTnLst>
                              <p:par>
                                <p:cTn id="178" presetID="10" presetClass="exit" presetSubtype="0" fill="hold" nodeType="afterEffect">
                                  <p:stCondLst>
                                    <p:cond delay="1000"/>
                                  </p:stCondLst>
                                  <p:childTnLst>
                                    <p:animEffect transition="out" filter="fade">
                                      <p:cBhvr>
                                        <p:cTn id="179" dur="500"/>
                                        <p:tgtEl>
                                          <p:spTgt spid="34"/>
                                        </p:tgtEl>
                                      </p:cBhvr>
                                    </p:animEffect>
                                    <p:set>
                                      <p:cBhvr>
                                        <p:cTn id="180" dur="1" fill="hold">
                                          <p:stCondLst>
                                            <p:cond delay="499"/>
                                          </p:stCondLst>
                                        </p:cTn>
                                        <p:tgtEl>
                                          <p:spTgt spid="34"/>
                                        </p:tgtEl>
                                        <p:attrNameLst>
                                          <p:attrName>style.visibility</p:attrName>
                                        </p:attrNameLst>
                                      </p:cBhvr>
                                      <p:to>
                                        <p:strVal val="hidden"/>
                                      </p:to>
                                    </p:set>
                                  </p:childTnLst>
                                </p:cTn>
                              </p:par>
                            </p:childTnLst>
                          </p:cTn>
                        </p:par>
                        <p:par>
                          <p:cTn id="181" fill="hold" nodeType="afterGroup">
                            <p:stCondLst>
                              <p:cond delay="49000"/>
                            </p:stCondLst>
                            <p:childTnLst>
                              <p:par>
                                <p:cTn id="182" presetID="14" presetClass="entr" presetSubtype="10" fill="hold"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randombar(horizontal)">
                                      <p:cBhvr>
                                        <p:cTn id="184" dur="500"/>
                                        <p:tgtEl>
                                          <p:spTgt spid="35"/>
                                        </p:tgtEl>
                                      </p:cBhvr>
                                    </p:animEffect>
                                  </p:childTnLst>
                                </p:cTn>
                              </p:par>
                            </p:childTnLst>
                          </p:cTn>
                        </p:par>
                        <p:par>
                          <p:cTn id="185" fill="hold" nodeType="afterGroup">
                            <p:stCondLst>
                              <p:cond delay="49500"/>
                            </p:stCondLst>
                            <p:childTnLst>
                              <p:par>
                                <p:cTn id="186" presetID="10" presetClass="exit" presetSubtype="0" fill="hold" nodeType="afterEffect">
                                  <p:stCondLst>
                                    <p:cond delay="1000"/>
                                  </p:stCondLst>
                                  <p:childTnLst>
                                    <p:animEffect transition="out" filter="fade">
                                      <p:cBhvr>
                                        <p:cTn id="187" dur="500"/>
                                        <p:tgtEl>
                                          <p:spTgt spid="35"/>
                                        </p:tgtEl>
                                      </p:cBhvr>
                                    </p:animEffect>
                                    <p:set>
                                      <p:cBhvr>
                                        <p:cTn id="188" dur="1" fill="hold">
                                          <p:stCondLst>
                                            <p:cond delay="499"/>
                                          </p:stCondLst>
                                        </p:cTn>
                                        <p:tgtEl>
                                          <p:spTgt spid="35"/>
                                        </p:tgtEl>
                                        <p:attrNameLst>
                                          <p:attrName>style.visibility</p:attrName>
                                        </p:attrNameLst>
                                      </p:cBhvr>
                                      <p:to>
                                        <p:strVal val="hidden"/>
                                      </p:to>
                                    </p:set>
                                  </p:childTnLst>
                                </p:cTn>
                              </p:par>
                            </p:childTnLst>
                          </p:cTn>
                        </p:par>
                        <p:par>
                          <p:cTn id="189" fill="hold" nodeType="afterGroup">
                            <p:stCondLst>
                              <p:cond delay="51000"/>
                            </p:stCondLst>
                            <p:childTnLst>
                              <p:par>
                                <p:cTn id="190" presetID="14" presetClass="entr" presetSubtype="10" fill="hold" nodeType="after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randombar(horizontal)">
                                      <p:cBhvr>
                                        <p:cTn id="192" dur="500"/>
                                        <p:tgtEl>
                                          <p:spTgt spid="36"/>
                                        </p:tgtEl>
                                      </p:cBhvr>
                                    </p:animEffect>
                                  </p:childTnLst>
                                </p:cTn>
                              </p:par>
                            </p:childTnLst>
                          </p:cTn>
                        </p:par>
                        <p:par>
                          <p:cTn id="193" fill="hold" nodeType="afterGroup">
                            <p:stCondLst>
                              <p:cond delay="51500"/>
                            </p:stCondLst>
                            <p:childTnLst>
                              <p:par>
                                <p:cTn id="194" presetID="10" presetClass="exit" presetSubtype="0" fill="hold" nodeType="afterEffect">
                                  <p:stCondLst>
                                    <p:cond delay="1000"/>
                                  </p:stCondLst>
                                  <p:childTnLst>
                                    <p:animEffect transition="out" filter="fade">
                                      <p:cBhvr>
                                        <p:cTn id="195" dur="500"/>
                                        <p:tgtEl>
                                          <p:spTgt spid="36"/>
                                        </p:tgtEl>
                                      </p:cBhvr>
                                    </p:animEffect>
                                    <p:set>
                                      <p:cBhvr>
                                        <p:cTn id="196" dur="1" fill="hold">
                                          <p:stCondLst>
                                            <p:cond delay="499"/>
                                          </p:stCondLst>
                                        </p:cTn>
                                        <p:tgtEl>
                                          <p:spTgt spid="36"/>
                                        </p:tgtEl>
                                        <p:attrNameLst>
                                          <p:attrName>style.visibility</p:attrName>
                                        </p:attrNameLst>
                                      </p:cBhvr>
                                      <p:to>
                                        <p:strVal val="hidden"/>
                                      </p:to>
                                    </p:set>
                                  </p:childTnLst>
                                </p:cTn>
                              </p:par>
                            </p:childTnLst>
                          </p:cTn>
                        </p:par>
                        <p:par>
                          <p:cTn id="197" fill="hold" nodeType="afterGroup">
                            <p:stCondLst>
                              <p:cond delay="53000"/>
                            </p:stCondLst>
                            <p:childTnLst>
                              <p:par>
                                <p:cTn id="198" presetID="14" presetClass="entr" presetSubtype="10" fill="hold" nodeType="after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randombar(horizontal)">
                                      <p:cBhvr>
                                        <p:cTn id="200" dur="500"/>
                                        <p:tgtEl>
                                          <p:spTgt spid="37"/>
                                        </p:tgtEl>
                                      </p:cBhvr>
                                    </p:animEffect>
                                  </p:childTnLst>
                                </p:cTn>
                              </p:par>
                            </p:childTnLst>
                          </p:cTn>
                        </p:par>
                        <p:par>
                          <p:cTn id="201" fill="hold" nodeType="afterGroup">
                            <p:stCondLst>
                              <p:cond delay="53500"/>
                            </p:stCondLst>
                            <p:childTnLst>
                              <p:par>
                                <p:cTn id="202" presetID="10" presetClass="exit" presetSubtype="0" fill="hold" nodeType="afterEffect">
                                  <p:stCondLst>
                                    <p:cond delay="1000"/>
                                  </p:stCondLst>
                                  <p:childTnLst>
                                    <p:animEffect transition="out" filter="fade">
                                      <p:cBhvr>
                                        <p:cTn id="203" dur="500"/>
                                        <p:tgtEl>
                                          <p:spTgt spid="37"/>
                                        </p:tgtEl>
                                      </p:cBhvr>
                                    </p:animEffect>
                                    <p:set>
                                      <p:cBhvr>
                                        <p:cTn id="204" dur="1" fill="hold">
                                          <p:stCondLst>
                                            <p:cond delay="499"/>
                                          </p:stCondLst>
                                        </p:cTn>
                                        <p:tgtEl>
                                          <p:spTgt spid="37"/>
                                        </p:tgtEl>
                                        <p:attrNameLst>
                                          <p:attrName>style.visibility</p:attrName>
                                        </p:attrNameLst>
                                      </p:cBhvr>
                                      <p:to>
                                        <p:strVal val="hidden"/>
                                      </p:to>
                                    </p:set>
                                  </p:childTnLst>
                                </p:cTn>
                              </p:par>
                            </p:childTnLst>
                          </p:cTn>
                        </p:par>
                        <p:par>
                          <p:cTn id="205" fill="hold" nodeType="afterGroup">
                            <p:stCondLst>
                              <p:cond delay="55000"/>
                            </p:stCondLst>
                            <p:childTnLst>
                              <p:par>
                                <p:cTn id="206" presetID="14" presetClass="entr" presetSubtype="10" fill="hold" nodeType="afterEffect">
                                  <p:stCondLst>
                                    <p:cond delay="0"/>
                                  </p:stCondLst>
                                  <p:childTnLst>
                                    <p:set>
                                      <p:cBhvr>
                                        <p:cTn id="207" dur="1" fill="hold">
                                          <p:stCondLst>
                                            <p:cond delay="0"/>
                                          </p:stCondLst>
                                        </p:cTn>
                                        <p:tgtEl>
                                          <p:spTgt spid="38"/>
                                        </p:tgtEl>
                                        <p:attrNameLst>
                                          <p:attrName>style.visibility</p:attrName>
                                        </p:attrNameLst>
                                      </p:cBhvr>
                                      <p:to>
                                        <p:strVal val="visible"/>
                                      </p:to>
                                    </p:set>
                                    <p:animEffect transition="in" filter="randombar(horizontal)">
                                      <p:cBhvr>
                                        <p:cTn id="208" dur="500"/>
                                        <p:tgtEl>
                                          <p:spTgt spid="38"/>
                                        </p:tgtEl>
                                      </p:cBhvr>
                                    </p:animEffect>
                                  </p:childTnLst>
                                </p:cTn>
                              </p:par>
                            </p:childTnLst>
                          </p:cTn>
                        </p:par>
                        <p:par>
                          <p:cTn id="209" fill="hold" nodeType="afterGroup">
                            <p:stCondLst>
                              <p:cond delay="55500"/>
                            </p:stCondLst>
                            <p:childTnLst>
                              <p:par>
                                <p:cTn id="210" presetID="10" presetClass="entr" presetSubtype="0" fill="hold" nodeType="afterEffect">
                                  <p:stCondLst>
                                    <p:cond delay="0"/>
                                  </p:stCondLst>
                                  <p:childTnLst>
                                    <p:set>
                                      <p:cBhvr>
                                        <p:cTn id="211" dur="1" fill="hold">
                                          <p:stCondLst>
                                            <p:cond delay="0"/>
                                          </p:stCondLst>
                                        </p:cTn>
                                        <p:tgtEl>
                                          <p:spTgt spid="24"/>
                                        </p:tgtEl>
                                        <p:attrNameLst>
                                          <p:attrName>style.visibility</p:attrName>
                                        </p:attrNameLst>
                                      </p:cBhvr>
                                      <p:to>
                                        <p:strVal val="visible"/>
                                      </p:to>
                                    </p:set>
                                    <p:animEffect transition="in" filter="fade">
                                      <p:cBhvr>
                                        <p:cTn id="2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6" grpId="0"/>
      <p:bldP spid="16" grpId="1"/>
      <p:bldP spid="23" grpId="0"/>
      <p:bldP spid="23" grpId="1"/>
      <p:bldP spid="12" grpId="0"/>
      <p:bldP spid="12" grpId="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99"/>
          <p:cNvSpPr>
            <a:spLocks noEditPoints="1"/>
          </p:cNvSpPr>
          <p:nvPr/>
        </p:nvSpPr>
        <p:spPr bwMode="auto">
          <a:xfrm>
            <a:off x="1230120" y="1121505"/>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11" name="组合 10"/>
          <p:cNvGrpSpPr/>
          <p:nvPr/>
        </p:nvGrpSpPr>
        <p:grpSpPr>
          <a:xfrm>
            <a:off x="1092546" y="1624921"/>
            <a:ext cx="3219217" cy="1943350"/>
            <a:chOff x="1074075" y="1623962"/>
            <a:chExt cx="3219217" cy="1943350"/>
          </a:xfrm>
          <a:solidFill>
            <a:srgbClr val="45D8FF"/>
          </a:solidFill>
        </p:grpSpPr>
        <p:grpSp>
          <p:nvGrpSpPr>
            <p:cNvPr id="4" name="组合 3"/>
            <p:cNvGrpSpPr/>
            <p:nvPr/>
          </p:nvGrpSpPr>
          <p:grpSpPr>
            <a:xfrm>
              <a:off x="4008973" y="1920509"/>
              <a:ext cx="284319" cy="1646803"/>
              <a:chOff x="4008973" y="1920509"/>
              <a:chExt cx="284319" cy="1646803"/>
            </a:xfrm>
            <a:grpFill/>
          </p:grpSpPr>
          <p:sp>
            <p:nvSpPr>
              <p:cNvPr id="137"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8"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9"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0"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1"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2"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3"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4"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5"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6"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7"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8"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9"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0"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1"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nvGrpSpPr>
            <p:cNvPr id="7" name="组合 6"/>
            <p:cNvGrpSpPr/>
            <p:nvPr/>
          </p:nvGrpSpPr>
          <p:grpSpPr>
            <a:xfrm>
              <a:off x="1074075" y="1623962"/>
              <a:ext cx="424950" cy="1593812"/>
              <a:chOff x="1074075" y="1623962"/>
              <a:chExt cx="424950" cy="1593812"/>
            </a:xfrm>
            <a:grpFill/>
          </p:grpSpPr>
          <p:sp>
            <p:nvSpPr>
              <p:cNvPr id="173"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4"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5"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6"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7"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8"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9"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0"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1"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2"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3"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8" name="组合 17"/>
          <p:cNvGrpSpPr/>
          <p:nvPr/>
        </p:nvGrpSpPr>
        <p:grpSpPr>
          <a:xfrm>
            <a:off x="989621" y="879987"/>
            <a:ext cx="3691042" cy="3800081"/>
            <a:chOff x="4152232" y="1535851"/>
            <a:chExt cx="3691042" cy="3800081"/>
          </a:xfrm>
          <a:solidFill>
            <a:srgbClr val="45D8FF"/>
          </a:solidFill>
        </p:grpSpPr>
        <p:grpSp>
          <p:nvGrpSpPr>
            <p:cNvPr id="16" name="组合 15"/>
            <p:cNvGrpSpPr/>
            <p:nvPr/>
          </p:nvGrpSpPr>
          <p:grpSpPr>
            <a:xfrm>
              <a:off x="4152232" y="1535851"/>
              <a:ext cx="3691042" cy="3800081"/>
              <a:chOff x="971150" y="879028"/>
              <a:chExt cx="3691042" cy="3800081"/>
            </a:xfrm>
            <a:grpFill/>
          </p:grpSpPr>
          <p:sp>
            <p:nvSpPr>
              <p:cNvPr id="13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9" name="组合 8"/>
              <p:cNvGrpSpPr/>
              <p:nvPr/>
            </p:nvGrpSpPr>
            <p:grpSpPr>
              <a:xfrm>
                <a:off x="1331898" y="879028"/>
                <a:ext cx="2959356" cy="3800081"/>
                <a:chOff x="1331898" y="879028"/>
                <a:chExt cx="2959356" cy="3800081"/>
              </a:xfrm>
              <a:grpFill/>
            </p:grpSpPr>
            <p:sp>
              <p:nvSpPr>
                <p:cNvPr id="136"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6" name="组合 5"/>
                <p:cNvGrpSpPr/>
                <p:nvPr/>
              </p:nvGrpSpPr>
              <p:grpSpPr>
                <a:xfrm>
                  <a:off x="1331898" y="3982070"/>
                  <a:ext cx="2959356" cy="697039"/>
                  <a:chOff x="1331898" y="3982070"/>
                  <a:chExt cx="2959356" cy="697039"/>
                </a:xfrm>
                <a:grpFill/>
              </p:grpSpPr>
              <p:sp>
                <p:nvSpPr>
                  <p:cNvPr id="152"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4"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5"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6"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7"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8"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9"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0"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1"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4"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6"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8"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0"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1"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2"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grpSp>
          <p:nvGrpSpPr>
            <p:cNvPr id="10" name="组合 9"/>
            <p:cNvGrpSpPr/>
            <p:nvPr/>
          </p:nvGrpSpPr>
          <p:grpSpPr>
            <a:xfrm>
              <a:off x="6500150" y="3990770"/>
              <a:ext cx="1145426" cy="1080205"/>
              <a:chOff x="3319068" y="3333947"/>
              <a:chExt cx="1145426" cy="1080205"/>
            </a:xfrm>
            <a:grpFill/>
          </p:grpSpPr>
          <p:sp>
            <p:nvSpPr>
              <p:cNvPr id="186" name="Freeform 149"/>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7" name="Freeform 150"/>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8" name="Freeform 151"/>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9" name="Freeform 152"/>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0" name="Freeform 153"/>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1" name="Freeform 154"/>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8" name="Freeform 155"/>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0" name="Freeform 157"/>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2" name="Freeform 159"/>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4" name="Freeform 161"/>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6" name="Freeform 163"/>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5" name="组合 14"/>
          <p:cNvGrpSpPr/>
          <p:nvPr/>
        </p:nvGrpSpPr>
        <p:grpSpPr>
          <a:xfrm>
            <a:off x="1233177" y="1058323"/>
            <a:ext cx="3206987" cy="3171319"/>
            <a:chOff x="1214706" y="1057364"/>
            <a:chExt cx="3206987" cy="3171319"/>
          </a:xfrm>
          <a:solidFill>
            <a:srgbClr val="45D8FF"/>
          </a:solidFill>
        </p:grpSpPr>
        <p:grpSp>
          <p:nvGrpSpPr>
            <p:cNvPr id="12" name="组合 11"/>
            <p:cNvGrpSpPr/>
            <p:nvPr/>
          </p:nvGrpSpPr>
          <p:grpSpPr>
            <a:xfrm>
              <a:off x="1472529" y="1057364"/>
              <a:ext cx="1945388" cy="3171319"/>
              <a:chOff x="1472529" y="1057364"/>
              <a:chExt cx="1945388" cy="3171319"/>
            </a:xfrm>
            <a:grpFill/>
          </p:grpSpPr>
          <p:sp>
            <p:nvSpPr>
              <p:cNvPr id="131" name="Freeform 101"/>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32" name="Freeform 102"/>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297"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63" name="Freeform 97"/>
          <p:cNvSpPr>
            <a:spLocks noEditPoints="1"/>
          </p:cNvSpPr>
          <p:nvPr/>
        </p:nvSpPr>
        <p:spPr bwMode="auto">
          <a:xfrm>
            <a:off x="757275" y="648660"/>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20" name="组合 19"/>
          <p:cNvGrpSpPr/>
          <p:nvPr/>
        </p:nvGrpSpPr>
        <p:grpSpPr>
          <a:xfrm>
            <a:off x="757275" y="652736"/>
            <a:ext cx="4150638" cy="4145543"/>
            <a:chOff x="3919886" y="1308600"/>
            <a:chExt cx="4150638" cy="4145543"/>
          </a:xfrm>
          <a:solidFill>
            <a:srgbClr val="45D8FF"/>
          </a:solidFill>
        </p:grpSpPr>
        <p:sp>
          <p:nvSpPr>
            <p:cNvPr id="134" name="Freeform 104"/>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8" name="组合 7"/>
            <p:cNvGrpSpPr/>
            <p:nvPr/>
          </p:nvGrpSpPr>
          <p:grpSpPr>
            <a:xfrm>
              <a:off x="4395788" y="1308600"/>
              <a:ext cx="3674736" cy="4145543"/>
              <a:chOff x="1214706" y="651777"/>
              <a:chExt cx="3674736" cy="4145543"/>
            </a:xfrm>
            <a:grpFill/>
          </p:grpSpPr>
          <p:sp>
            <p:nvSpPr>
              <p:cNvPr id="13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8" name="Freeform 165"/>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9" name="Freeform 166"/>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01" name="Freeform 168"/>
          <p:cNvSpPr>
            <a:spLocks noEditPoints="1"/>
          </p:cNvSpPr>
          <p:nvPr/>
        </p:nvSpPr>
        <p:spPr bwMode="auto">
          <a:xfrm>
            <a:off x="1784489" y="1675874"/>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3" name="组合 12"/>
          <p:cNvGrpSpPr/>
          <p:nvPr/>
        </p:nvGrpSpPr>
        <p:grpSpPr>
          <a:xfrm>
            <a:off x="1507304" y="1314107"/>
            <a:ext cx="2657714" cy="2741275"/>
            <a:chOff x="1488833" y="1313148"/>
            <a:chExt cx="2657714" cy="2741275"/>
          </a:xfrm>
          <a:solidFill>
            <a:srgbClr val="45D8FF"/>
          </a:solid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0" name="Freeform 100"/>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5" name="组合 4"/>
            <p:cNvGrpSpPr/>
            <p:nvPr/>
          </p:nvGrpSpPr>
          <p:grpSpPr>
            <a:xfrm>
              <a:off x="2704574" y="1394673"/>
              <a:ext cx="916137" cy="299605"/>
              <a:chOff x="2704574" y="1394673"/>
              <a:chExt cx="916137" cy="299605"/>
            </a:xfrm>
            <a:grpFill/>
          </p:grpSpPr>
          <p:sp>
            <p:nvSpPr>
              <p:cNvPr id="30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1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13" name="Freeform 180"/>
          <p:cNvSpPr>
            <a:spLocks noEditPoints="1"/>
          </p:cNvSpPr>
          <p:nvPr/>
        </p:nvSpPr>
        <p:spPr bwMode="auto">
          <a:xfrm>
            <a:off x="1992378" y="1866438"/>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4" name="组合 13"/>
          <p:cNvGrpSpPr/>
          <p:nvPr/>
        </p:nvGrpSpPr>
        <p:grpSpPr>
          <a:xfrm>
            <a:off x="1652011" y="1536263"/>
            <a:ext cx="2385623" cy="2379508"/>
            <a:chOff x="1633540" y="1535304"/>
            <a:chExt cx="2385623" cy="2379508"/>
          </a:xfrm>
          <a:solidFill>
            <a:srgbClr val="45D8FF"/>
          </a:solidFill>
        </p:grpSpPr>
        <p:sp>
          <p:nvSpPr>
            <p:cNvPr id="311"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2"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4"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251" name="文本框 250"/>
          <p:cNvSpPr txBox="1"/>
          <p:nvPr/>
        </p:nvSpPr>
        <p:spPr>
          <a:xfrm>
            <a:off x="2084937" y="2211872"/>
            <a:ext cx="1452059" cy="798407"/>
          </a:xfrm>
          <a:prstGeom prst="rect">
            <a:avLst/>
          </a:prstGeom>
          <a:noFill/>
        </p:spPr>
        <p:txBody>
          <a:bodyPr wrap="square" rtlCol="0">
            <a:spAutoFit/>
          </a:bodyPr>
          <a:lstStyle/>
          <a:p>
            <a:pPr algn="ctr"/>
            <a:r>
              <a:rPr lang="zh-CN" altLang="en-US" sz="4400"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目录</a:t>
            </a:r>
          </a:p>
        </p:txBody>
      </p:sp>
      <p:sp>
        <p:nvSpPr>
          <p:cNvPr id="252" name="文本框 251"/>
          <p:cNvSpPr txBox="1"/>
          <p:nvPr/>
        </p:nvSpPr>
        <p:spPr>
          <a:xfrm>
            <a:off x="2229853" y="2874429"/>
            <a:ext cx="1179915" cy="338554"/>
          </a:xfrm>
          <a:prstGeom prst="rect">
            <a:avLst/>
          </a:prstGeom>
          <a:noFill/>
        </p:spPr>
        <p:txBody>
          <a:bodyPr wrap="square" rtlCol="0">
            <a:spAutoFit/>
          </a:bodyPr>
          <a:lstStyle/>
          <a:p>
            <a:pPr algn="ctr"/>
            <a:r>
              <a:rPr lang="en-US" altLang="zh-CN"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rPr>
              <a:t>Directory</a:t>
            </a:r>
            <a:endParaRPr lang="zh-CN" altLang="en-US"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endParaRPr>
          </a:p>
        </p:txBody>
      </p:sp>
      <p:sp>
        <p:nvSpPr>
          <p:cNvPr id="253" name="文本框 252"/>
          <p:cNvSpPr txBox="1"/>
          <p:nvPr/>
        </p:nvSpPr>
        <p:spPr>
          <a:xfrm>
            <a:off x="6092269" y="3488408"/>
            <a:ext cx="1988972" cy="1107996"/>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系统主题、业务模式介绍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系统功能介绍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3.</a:t>
            </a:r>
            <a:r>
              <a:rPr lang="zh-CN" altLang="en-US" sz="1100" dirty="0">
                <a:solidFill>
                  <a:schemeClr val="accent1">
                    <a:lumMod val="60000"/>
                    <a:lumOff val="40000"/>
                  </a:schemeClr>
                </a:solidFill>
                <a:latin typeface="微软雅黑" charset="-122"/>
                <a:ea typeface="微软雅黑" charset="-122"/>
                <a:sym typeface="+mn-ea" charset="0"/>
              </a:rPr>
              <a:t>系统结构介绍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4.</a:t>
            </a:r>
            <a:r>
              <a:rPr lang="zh-CN" altLang="en-US" sz="1100" dirty="0">
                <a:solidFill>
                  <a:schemeClr val="accent1">
                    <a:lumMod val="60000"/>
                    <a:lumOff val="40000"/>
                  </a:schemeClr>
                </a:solidFill>
                <a:latin typeface="微软雅黑" charset="-122"/>
                <a:ea typeface="微软雅黑" charset="-122"/>
                <a:sym typeface="+mn-ea" charset="0"/>
              </a:rPr>
              <a:t>系统适用场景介绍</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54" name="组合 253"/>
          <p:cNvGrpSpPr/>
          <p:nvPr/>
        </p:nvGrpSpPr>
        <p:grpSpPr>
          <a:xfrm>
            <a:off x="5138722" y="3144854"/>
            <a:ext cx="797280" cy="769441"/>
            <a:chOff x="5138722" y="3144854"/>
            <a:chExt cx="797280" cy="769441"/>
          </a:xfrm>
        </p:grpSpPr>
        <p:sp>
          <p:nvSpPr>
            <p:cNvPr id="255" name="文本框 254"/>
            <p:cNvSpPr txBox="1"/>
            <p:nvPr/>
          </p:nvSpPr>
          <p:spPr>
            <a:xfrm>
              <a:off x="5272313" y="3144854"/>
              <a:ext cx="432053" cy="769441"/>
            </a:xfrm>
            <a:prstGeom prst="rect">
              <a:avLst/>
            </a:prstGeom>
            <a:noFill/>
          </p:spPr>
          <p:txBody>
            <a:bodyPr wrap="square" rtlCol="0">
              <a:spAutoFit/>
            </a:bodyPr>
            <a:lstStyle/>
            <a:p>
              <a:r>
                <a:rPr lang="en-US" altLang="zh-CN"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256" name="组合 255"/>
            <p:cNvGrpSpPr/>
            <p:nvPr/>
          </p:nvGrpSpPr>
          <p:grpSpPr>
            <a:xfrm>
              <a:off x="5138722" y="3216229"/>
              <a:ext cx="797280" cy="614221"/>
              <a:chOff x="5138722" y="3216229"/>
              <a:chExt cx="797280" cy="614221"/>
            </a:xfrm>
          </p:grpSpPr>
          <p:sp>
            <p:nvSpPr>
              <p:cNvPr id="25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5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61" name="文本框 260"/>
          <p:cNvSpPr txBox="1"/>
          <p:nvPr/>
        </p:nvSpPr>
        <p:spPr>
          <a:xfrm>
            <a:off x="6084558" y="3103428"/>
            <a:ext cx="165729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62" name="Freeform 5"/>
          <p:cNvSpPr>
            <a:spLocks/>
          </p:cNvSpPr>
          <p:nvPr/>
        </p:nvSpPr>
        <p:spPr bwMode="auto">
          <a:xfrm>
            <a:off x="68022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63" name="文本框 262"/>
          <p:cNvSpPr txBox="1"/>
          <p:nvPr/>
        </p:nvSpPr>
        <p:spPr>
          <a:xfrm>
            <a:off x="9178369" y="3488408"/>
            <a:ext cx="1988972" cy="60016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基本流程</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遵循规范</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64" name="组合 263"/>
          <p:cNvGrpSpPr/>
          <p:nvPr/>
        </p:nvGrpSpPr>
        <p:grpSpPr>
          <a:xfrm>
            <a:off x="8224822" y="3144854"/>
            <a:ext cx="797280" cy="769441"/>
            <a:chOff x="5138722" y="3144854"/>
            <a:chExt cx="797280" cy="769441"/>
          </a:xfrm>
        </p:grpSpPr>
        <p:sp>
          <p:nvSpPr>
            <p:cNvPr id="265" name="文本框 26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grpSp>
          <p:nvGrpSpPr>
            <p:cNvPr id="266" name="组合 265"/>
            <p:cNvGrpSpPr/>
            <p:nvPr/>
          </p:nvGrpSpPr>
          <p:grpSpPr>
            <a:xfrm>
              <a:off x="5138722" y="3216229"/>
              <a:ext cx="797280" cy="614221"/>
              <a:chOff x="5138722" y="3216229"/>
              <a:chExt cx="797280" cy="614221"/>
            </a:xfrm>
          </p:grpSpPr>
          <p:sp>
            <p:nvSpPr>
              <p:cNvPr id="26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6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71" name="文本框 270"/>
          <p:cNvSpPr txBox="1"/>
          <p:nvPr/>
        </p:nvSpPr>
        <p:spPr>
          <a:xfrm>
            <a:off x="9170657" y="3103428"/>
            <a:ext cx="199668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72" name="Freeform 5"/>
          <p:cNvSpPr>
            <a:spLocks/>
          </p:cNvSpPr>
          <p:nvPr/>
        </p:nvSpPr>
        <p:spPr bwMode="auto">
          <a:xfrm>
            <a:off x="98883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73" name="文本框 272"/>
          <p:cNvSpPr txBox="1"/>
          <p:nvPr/>
        </p:nvSpPr>
        <p:spPr>
          <a:xfrm>
            <a:off x="6092269" y="4898108"/>
            <a:ext cx="1988972" cy="57028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1.SWOT</a:t>
            </a:r>
            <a:r>
              <a:rPr lang="zh-CN" altLang="en-US" sz="1100" dirty="0">
                <a:solidFill>
                  <a:schemeClr val="accent1">
                    <a:lumMod val="60000"/>
                    <a:lumOff val="40000"/>
                  </a:schemeClr>
                </a:solidFill>
                <a:latin typeface="微软雅黑" charset="-122"/>
                <a:ea typeface="微软雅黑" charset="-122"/>
                <a:sym typeface="+mn-ea" charset="0"/>
              </a:rPr>
              <a:t>分析</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竞品分析</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74" name="组合 273"/>
          <p:cNvGrpSpPr/>
          <p:nvPr/>
        </p:nvGrpSpPr>
        <p:grpSpPr>
          <a:xfrm>
            <a:off x="5138722" y="4554554"/>
            <a:ext cx="797280" cy="769441"/>
            <a:chOff x="5138722" y="3144854"/>
            <a:chExt cx="797280" cy="769441"/>
          </a:xfrm>
        </p:grpSpPr>
        <p:sp>
          <p:nvSpPr>
            <p:cNvPr id="275" name="文本框 27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grpSp>
          <p:nvGrpSpPr>
            <p:cNvPr id="276" name="组合 275"/>
            <p:cNvGrpSpPr/>
            <p:nvPr/>
          </p:nvGrpSpPr>
          <p:grpSpPr>
            <a:xfrm>
              <a:off x="5138722" y="3216229"/>
              <a:ext cx="797280" cy="614221"/>
              <a:chOff x="5138722" y="3216229"/>
              <a:chExt cx="797280" cy="614221"/>
            </a:xfrm>
          </p:grpSpPr>
          <p:sp>
            <p:nvSpPr>
              <p:cNvPr id="27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7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81" name="文本框 280"/>
          <p:cNvSpPr txBox="1"/>
          <p:nvPr/>
        </p:nvSpPr>
        <p:spPr>
          <a:xfrm>
            <a:off x="6084558" y="4513128"/>
            <a:ext cx="1580436" cy="400110"/>
          </a:xfrm>
          <a:prstGeom prst="rect">
            <a:avLst/>
          </a:prstGeom>
          <a:noFill/>
        </p:spPr>
        <p:txBody>
          <a:bodyPr wrap="square" rtlCol="0">
            <a:spAutoFit/>
          </a:bodyPr>
          <a:lstStyle/>
          <a:p>
            <a:r>
              <a:rPr lang="en-US" altLang="zh-CN" sz="2000" b="1" dirty="0" err="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82" name="Freeform 5"/>
          <p:cNvSpPr>
            <a:spLocks/>
          </p:cNvSpPr>
          <p:nvPr/>
        </p:nvSpPr>
        <p:spPr bwMode="auto">
          <a:xfrm>
            <a:off x="68022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83" name="文本框 282"/>
          <p:cNvSpPr txBox="1"/>
          <p:nvPr/>
        </p:nvSpPr>
        <p:spPr>
          <a:xfrm>
            <a:off x="9178369" y="4898108"/>
            <a:ext cx="1988972" cy="570284"/>
          </a:xfrm>
          <a:prstGeom prst="rect">
            <a:avLst/>
          </a:prstGeom>
          <a:noFill/>
        </p:spPr>
        <p:txBody>
          <a:bodyPr wrap="square" rtlCol="0">
            <a:spAutoFit/>
          </a:bodyPr>
          <a:lstStyle/>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1.</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基本功能演示</a:t>
            </a:r>
            <a:endParaRPr lang="en-US" altLang="zh-CN" sz="1100" dirty="0">
              <a:solidFill>
                <a:schemeClr val="accent1">
                  <a:lumMod val="60000"/>
                  <a:lumOff val="40000"/>
                </a:schemeClr>
              </a:solidFill>
              <a:latin typeface="微软雅黑" panose="020B0503020204020204" charset="-122"/>
              <a:ea typeface="微软雅黑" panose="020B0503020204020204" charset="-122"/>
              <a:sym typeface="+mn-ea"/>
            </a:endParaRPr>
          </a:p>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2.</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特色功能演示</a:t>
            </a:r>
            <a:endParaRPr lang="zh-CN" altLang="zh-CN" sz="1100" dirty="0">
              <a:solidFill>
                <a:schemeClr val="accent1">
                  <a:lumMod val="60000"/>
                  <a:lumOff val="40000"/>
                </a:schemeClr>
              </a:solidFill>
              <a:latin typeface="微软雅黑" panose="020B0503020204020204" charset="-122"/>
              <a:ea typeface="微软雅黑" panose="020B0503020204020204" charset="-122"/>
              <a:sym typeface="+mn-ea"/>
            </a:endParaRPr>
          </a:p>
        </p:txBody>
      </p:sp>
      <p:grpSp>
        <p:nvGrpSpPr>
          <p:cNvPr id="284" name="组合 283"/>
          <p:cNvGrpSpPr/>
          <p:nvPr/>
        </p:nvGrpSpPr>
        <p:grpSpPr>
          <a:xfrm>
            <a:off x="8224822" y="4554554"/>
            <a:ext cx="797280" cy="769441"/>
            <a:chOff x="5138722" y="3144854"/>
            <a:chExt cx="797280" cy="769441"/>
          </a:xfrm>
        </p:grpSpPr>
        <p:sp>
          <p:nvSpPr>
            <p:cNvPr id="285" name="文本框 28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4</a:t>
              </a:r>
              <a:endParaRPr lang="zh-CN" altLang="en-US" dirty="0"/>
            </a:p>
          </p:txBody>
        </p:sp>
        <p:grpSp>
          <p:nvGrpSpPr>
            <p:cNvPr id="286" name="组合 285"/>
            <p:cNvGrpSpPr/>
            <p:nvPr/>
          </p:nvGrpSpPr>
          <p:grpSpPr>
            <a:xfrm>
              <a:off x="5138722" y="3216229"/>
              <a:ext cx="797280" cy="614221"/>
              <a:chOff x="5138722" y="3216229"/>
              <a:chExt cx="797280" cy="614221"/>
            </a:xfrm>
          </p:grpSpPr>
          <p:sp>
            <p:nvSpPr>
              <p:cNvPr id="28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89"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95" name="文本框 294"/>
          <p:cNvSpPr txBox="1"/>
          <p:nvPr/>
        </p:nvSpPr>
        <p:spPr>
          <a:xfrm>
            <a:off x="9170658" y="4513128"/>
            <a:ext cx="1240680"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15" name="Freeform 5"/>
          <p:cNvSpPr>
            <a:spLocks/>
          </p:cNvSpPr>
          <p:nvPr/>
        </p:nvSpPr>
        <p:spPr bwMode="auto">
          <a:xfrm>
            <a:off x="98883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Tree>
    <p:extLst>
      <p:ext uri="{BB962C8B-B14F-4D97-AF65-F5344CB8AC3E}">
        <p14:creationId xmlns:p14="http://schemas.microsoft.com/office/powerpoint/2010/main" val="110462206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p:cTn id="7" dur="500" fill="hold"/>
                                        <p:tgtEl>
                                          <p:spTgt spid="313"/>
                                        </p:tgtEl>
                                        <p:attrNameLst>
                                          <p:attrName>ppt_w</p:attrName>
                                        </p:attrNameLst>
                                      </p:cBhvr>
                                      <p:tavLst>
                                        <p:tav tm="0">
                                          <p:val>
                                            <p:fltVal val="0"/>
                                          </p:val>
                                        </p:tav>
                                        <p:tav tm="100000">
                                          <p:val>
                                            <p:strVal val="#ppt_w"/>
                                          </p:val>
                                        </p:tav>
                                      </p:tavLst>
                                    </p:anim>
                                    <p:anim calcmode="lin" valueType="num">
                                      <p:cBhvr>
                                        <p:cTn id="8" dur="500" fill="hold"/>
                                        <p:tgtEl>
                                          <p:spTgt spid="313"/>
                                        </p:tgtEl>
                                        <p:attrNameLst>
                                          <p:attrName>ppt_h</p:attrName>
                                        </p:attrNameLst>
                                      </p:cBhvr>
                                      <p:tavLst>
                                        <p:tav tm="0">
                                          <p:val>
                                            <p:fltVal val="0"/>
                                          </p:val>
                                        </p:tav>
                                        <p:tav tm="100000">
                                          <p:val>
                                            <p:strVal val="#ppt_h"/>
                                          </p:val>
                                        </p:tav>
                                      </p:tavLst>
                                    </p:anim>
                                    <p:animEffect transition="in" filter="fade">
                                      <p:cBhvr>
                                        <p:cTn id="9" dur="500"/>
                                        <p:tgtEl>
                                          <p:spTgt spid="31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01"/>
                                        </p:tgtEl>
                                        <p:attrNameLst>
                                          <p:attrName>style.visibility</p:attrName>
                                        </p:attrNameLst>
                                      </p:cBhvr>
                                      <p:to>
                                        <p:strVal val="visible"/>
                                      </p:to>
                                    </p:set>
                                    <p:anim calcmode="lin" valueType="num">
                                      <p:cBhvr>
                                        <p:cTn id="12" dur="500" fill="hold"/>
                                        <p:tgtEl>
                                          <p:spTgt spid="301"/>
                                        </p:tgtEl>
                                        <p:attrNameLst>
                                          <p:attrName>ppt_w</p:attrName>
                                        </p:attrNameLst>
                                      </p:cBhvr>
                                      <p:tavLst>
                                        <p:tav tm="0">
                                          <p:val>
                                            <p:fltVal val="0"/>
                                          </p:val>
                                        </p:tav>
                                        <p:tav tm="100000">
                                          <p:val>
                                            <p:strVal val="#ppt_w"/>
                                          </p:val>
                                        </p:tav>
                                      </p:tavLst>
                                    </p:anim>
                                    <p:anim calcmode="lin" valueType="num">
                                      <p:cBhvr>
                                        <p:cTn id="13" dur="500" fill="hold"/>
                                        <p:tgtEl>
                                          <p:spTgt spid="301"/>
                                        </p:tgtEl>
                                        <p:attrNameLst>
                                          <p:attrName>ppt_h</p:attrName>
                                        </p:attrNameLst>
                                      </p:cBhvr>
                                      <p:tavLst>
                                        <p:tav tm="0">
                                          <p:val>
                                            <p:fltVal val="0"/>
                                          </p:val>
                                        </p:tav>
                                        <p:tav tm="100000">
                                          <p:val>
                                            <p:strVal val="#ppt_h"/>
                                          </p:val>
                                        </p:tav>
                                      </p:tavLst>
                                    </p:anim>
                                    <p:animEffect transition="in" filter="fade">
                                      <p:cBhvr>
                                        <p:cTn id="14" dur="500"/>
                                        <p:tgtEl>
                                          <p:spTgt spid="30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29"/>
                                        </p:tgtEl>
                                        <p:attrNameLst>
                                          <p:attrName>style.visibility</p:attrName>
                                        </p:attrNameLst>
                                      </p:cBhvr>
                                      <p:to>
                                        <p:strVal val="visible"/>
                                      </p:to>
                                    </p:set>
                                    <p:anim calcmode="lin" valueType="num">
                                      <p:cBhvr>
                                        <p:cTn id="17" dur="500" fill="hold"/>
                                        <p:tgtEl>
                                          <p:spTgt spid="129"/>
                                        </p:tgtEl>
                                        <p:attrNameLst>
                                          <p:attrName>ppt_w</p:attrName>
                                        </p:attrNameLst>
                                      </p:cBhvr>
                                      <p:tavLst>
                                        <p:tav tm="0">
                                          <p:val>
                                            <p:fltVal val="0"/>
                                          </p:val>
                                        </p:tav>
                                        <p:tav tm="100000">
                                          <p:val>
                                            <p:strVal val="#ppt_w"/>
                                          </p:val>
                                        </p:tav>
                                      </p:tavLst>
                                    </p:anim>
                                    <p:anim calcmode="lin" valueType="num">
                                      <p:cBhvr>
                                        <p:cTn id="18" dur="500" fill="hold"/>
                                        <p:tgtEl>
                                          <p:spTgt spid="129"/>
                                        </p:tgtEl>
                                        <p:attrNameLst>
                                          <p:attrName>ppt_h</p:attrName>
                                        </p:attrNameLst>
                                      </p:cBhvr>
                                      <p:tavLst>
                                        <p:tav tm="0">
                                          <p:val>
                                            <p:fltVal val="0"/>
                                          </p:val>
                                        </p:tav>
                                        <p:tav tm="100000">
                                          <p:val>
                                            <p:strVal val="#ppt_h"/>
                                          </p:val>
                                        </p:tav>
                                      </p:tavLst>
                                    </p:anim>
                                    <p:animEffect transition="in" filter="fade">
                                      <p:cBhvr>
                                        <p:cTn id="19" dur="500"/>
                                        <p:tgtEl>
                                          <p:spTgt spid="129"/>
                                        </p:tgtEl>
                                      </p:cBhvr>
                                    </p:animEffect>
                                  </p:childTnLst>
                                </p:cTn>
                              </p:par>
                              <p:par>
                                <p:cTn id="20" presetID="53" presetClass="entr" presetSubtype="16" fill="hold" nodeType="withEffect">
                                  <p:stCondLst>
                                    <p:cond delay="4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7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6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par>
                                <p:cTn id="50" presetID="53" presetClass="entr" presetSubtype="16"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repeatCount="4000" fill="hold" grpId="1" nodeType="clickEffect">
                                  <p:stCondLst>
                                    <p:cond delay="0"/>
                                  </p:stCondLst>
                                  <p:childTnLst>
                                    <p:animRot by="21600000">
                                      <p:cBhvr>
                                        <p:cTn id="58" dur="2000" fill="hold"/>
                                        <p:tgtEl>
                                          <p:spTgt spid="313"/>
                                        </p:tgtEl>
                                        <p:attrNameLst>
                                          <p:attrName>r</p:attrName>
                                        </p:attrNameLst>
                                      </p:cBhvr>
                                    </p:animRot>
                                  </p:childTnLst>
                                </p:cTn>
                              </p:par>
                              <p:par>
                                <p:cTn id="59" presetID="8" presetClass="emph" presetSubtype="0" fill="hold" grpId="1" nodeType="withEffect">
                                  <p:stCondLst>
                                    <p:cond delay="0"/>
                                  </p:stCondLst>
                                  <p:childTnLst>
                                    <p:animRot by="-5400000">
                                      <p:cBhvr>
                                        <p:cTn id="60" dur="8000" fill="hold"/>
                                        <p:tgtEl>
                                          <p:spTgt spid="301"/>
                                        </p:tgtEl>
                                        <p:attrNameLst>
                                          <p:attrName>r</p:attrName>
                                        </p:attrNameLst>
                                      </p:cBhvr>
                                    </p:animRot>
                                  </p:childTnLst>
                                </p:cTn>
                              </p:par>
                              <p:par>
                                <p:cTn id="61" presetID="8" presetClass="emph" presetSubtype="0" fill="hold" nodeType="withEffect">
                                  <p:stCondLst>
                                    <p:cond delay="1000"/>
                                  </p:stCondLst>
                                  <p:childTnLst>
                                    <p:animRot by="5400000">
                                      <p:cBhvr>
                                        <p:cTn id="62" dur="7000" fill="hold"/>
                                        <p:tgtEl>
                                          <p:spTgt spid="15"/>
                                        </p:tgtEl>
                                        <p:attrNameLst>
                                          <p:attrName>r</p:attrName>
                                        </p:attrNameLst>
                                      </p:cBhvr>
                                    </p:animRot>
                                  </p:childTnLst>
                                </p:cTn>
                              </p:par>
                              <p:par>
                                <p:cTn id="63" presetID="8" presetClass="emph" presetSubtype="0" fill="hold" nodeType="withEffect">
                                  <p:stCondLst>
                                    <p:cond delay="500"/>
                                  </p:stCondLst>
                                  <p:childTnLst>
                                    <p:animRot by="-5400000">
                                      <p:cBhvr>
                                        <p:cTn id="64" dur="7500" fill="hold"/>
                                        <p:tgtEl>
                                          <p:spTgt spid="18"/>
                                        </p:tgtEl>
                                        <p:attrNameLst>
                                          <p:attrName>r</p:attrName>
                                        </p:attrNameLst>
                                      </p:cBhvr>
                                    </p:animRot>
                                  </p:childTnLst>
                                </p:cTn>
                              </p:par>
                              <p:par>
                                <p:cTn id="65" presetID="8" presetClass="emph" presetSubtype="0" fill="hold" nodeType="withEffect">
                                  <p:stCondLst>
                                    <p:cond delay="0"/>
                                  </p:stCondLst>
                                  <p:childTnLst>
                                    <p:animRot by="-21600000">
                                      <p:cBhvr>
                                        <p:cTn id="66" dur="8000" fill="hold"/>
                                        <p:tgtEl>
                                          <p:spTgt spid="20"/>
                                        </p:tgtEl>
                                        <p:attrNameLst>
                                          <p:attrName>r</p:attrName>
                                        </p:attrNameLst>
                                      </p:cBhvr>
                                    </p:animRot>
                                  </p:childTnLst>
                                </p:cTn>
                              </p:par>
                              <p:par>
                                <p:cTn id="67" presetID="53" presetClass="entr" presetSubtype="16" fill="hold" grpId="0" nodeType="withEffect">
                                  <p:stCondLst>
                                    <p:cond delay="200"/>
                                  </p:stCondLst>
                                  <p:iterate type="lt">
                                    <p:tmPct val="10000"/>
                                  </p:iterate>
                                  <p:childTnLst>
                                    <p:set>
                                      <p:cBhvr>
                                        <p:cTn id="68" dur="1" fill="hold">
                                          <p:stCondLst>
                                            <p:cond delay="0"/>
                                          </p:stCondLst>
                                        </p:cTn>
                                        <p:tgtEl>
                                          <p:spTgt spid="251"/>
                                        </p:tgtEl>
                                        <p:attrNameLst>
                                          <p:attrName>style.visibility</p:attrName>
                                        </p:attrNameLst>
                                      </p:cBhvr>
                                      <p:to>
                                        <p:strVal val="visible"/>
                                      </p:to>
                                    </p:set>
                                    <p:anim calcmode="lin" valueType="num">
                                      <p:cBhvr>
                                        <p:cTn id="69" dur="300" fill="hold"/>
                                        <p:tgtEl>
                                          <p:spTgt spid="251"/>
                                        </p:tgtEl>
                                        <p:attrNameLst>
                                          <p:attrName>ppt_w</p:attrName>
                                        </p:attrNameLst>
                                      </p:cBhvr>
                                      <p:tavLst>
                                        <p:tav tm="0">
                                          <p:val>
                                            <p:fltVal val="0"/>
                                          </p:val>
                                        </p:tav>
                                        <p:tav tm="100000">
                                          <p:val>
                                            <p:strVal val="#ppt_w"/>
                                          </p:val>
                                        </p:tav>
                                      </p:tavLst>
                                    </p:anim>
                                    <p:anim calcmode="lin" valueType="num">
                                      <p:cBhvr>
                                        <p:cTn id="70" dur="300" fill="hold"/>
                                        <p:tgtEl>
                                          <p:spTgt spid="251"/>
                                        </p:tgtEl>
                                        <p:attrNameLst>
                                          <p:attrName>ppt_h</p:attrName>
                                        </p:attrNameLst>
                                      </p:cBhvr>
                                      <p:tavLst>
                                        <p:tav tm="0">
                                          <p:val>
                                            <p:fltVal val="0"/>
                                          </p:val>
                                        </p:tav>
                                        <p:tav tm="100000">
                                          <p:val>
                                            <p:strVal val="#ppt_h"/>
                                          </p:val>
                                        </p:tav>
                                      </p:tavLst>
                                    </p:anim>
                                    <p:animEffect transition="in" filter="fade">
                                      <p:cBhvr>
                                        <p:cTn id="71" dur="300"/>
                                        <p:tgtEl>
                                          <p:spTgt spid="251"/>
                                        </p:tgtEl>
                                      </p:cBhvr>
                                    </p:animEffect>
                                  </p:childTnLst>
                                </p:cTn>
                              </p:par>
                              <p:par>
                                <p:cTn id="72" presetID="53" presetClass="entr" presetSubtype="16" fill="hold" grpId="0" nodeType="withEffect">
                                  <p:stCondLst>
                                    <p:cond delay="500"/>
                                  </p:stCondLst>
                                  <p:iterate type="lt">
                                    <p:tmPct val="10000"/>
                                  </p:iterate>
                                  <p:childTnLst>
                                    <p:set>
                                      <p:cBhvr>
                                        <p:cTn id="73" dur="1" fill="hold">
                                          <p:stCondLst>
                                            <p:cond delay="0"/>
                                          </p:stCondLst>
                                        </p:cTn>
                                        <p:tgtEl>
                                          <p:spTgt spid="252"/>
                                        </p:tgtEl>
                                        <p:attrNameLst>
                                          <p:attrName>style.visibility</p:attrName>
                                        </p:attrNameLst>
                                      </p:cBhvr>
                                      <p:to>
                                        <p:strVal val="visible"/>
                                      </p:to>
                                    </p:set>
                                    <p:anim calcmode="lin" valueType="num">
                                      <p:cBhvr>
                                        <p:cTn id="74" dur="200" fill="hold"/>
                                        <p:tgtEl>
                                          <p:spTgt spid="252"/>
                                        </p:tgtEl>
                                        <p:attrNameLst>
                                          <p:attrName>ppt_w</p:attrName>
                                        </p:attrNameLst>
                                      </p:cBhvr>
                                      <p:tavLst>
                                        <p:tav tm="0">
                                          <p:val>
                                            <p:fltVal val="0"/>
                                          </p:val>
                                        </p:tav>
                                        <p:tav tm="100000">
                                          <p:val>
                                            <p:strVal val="#ppt_w"/>
                                          </p:val>
                                        </p:tav>
                                      </p:tavLst>
                                    </p:anim>
                                    <p:anim calcmode="lin" valueType="num">
                                      <p:cBhvr>
                                        <p:cTn id="75" dur="200" fill="hold"/>
                                        <p:tgtEl>
                                          <p:spTgt spid="252"/>
                                        </p:tgtEl>
                                        <p:attrNameLst>
                                          <p:attrName>ppt_h</p:attrName>
                                        </p:attrNameLst>
                                      </p:cBhvr>
                                      <p:tavLst>
                                        <p:tav tm="0">
                                          <p:val>
                                            <p:fltVal val="0"/>
                                          </p:val>
                                        </p:tav>
                                        <p:tav tm="100000">
                                          <p:val>
                                            <p:strVal val="#ppt_h"/>
                                          </p:val>
                                        </p:tav>
                                      </p:tavLst>
                                    </p:anim>
                                    <p:animEffect transition="in" filter="fade">
                                      <p:cBhvr>
                                        <p:cTn id="76" dur="200"/>
                                        <p:tgtEl>
                                          <p:spTgt spid="252"/>
                                        </p:tgtEl>
                                      </p:cBhvr>
                                    </p:animEffect>
                                  </p:childTnLst>
                                </p:cTn>
                              </p:par>
                              <p:par>
                                <p:cTn id="77" presetID="42" presetClass="entr" presetSubtype="0" fill="hold" nodeType="withEffect">
                                  <p:stCondLst>
                                    <p:cond delay="700"/>
                                  </p:stCondLst>
                                  <p:childTnLst>
                                    <p:set>
                                      <p:cBhvr>
                                        <p:cTn id="78" dur="1" fill="hold">
                                          <p:stCondLst>
                                            <p:cond delay="0"/>
                                          </p:stCondLst>
                                        </p:cTn>
                                        <p:tgtEl>
                                          <p:spTgt spid="254"/>
                                        </p:tgtEl>
                                        <p:attrNameLst>
                                          <p:attrName>style.visibility</p:attrName>
                                        </p:attrNameLst>
                                      </p:cBhvr>
                                      <p:to>
                                        <p:strVal val="visible"/>
                                      </p:to>
                                    </p:set>
                                    <p:animEffect transition="in" filter="fade">
                                      <p:cBhvr>
                                        <p:cTn id="79" dur="700"/>
                                        <p:tgtEl>
                                          <p:spTgt spid="254"/>
                                        </p:tgtEl>
                                      </p:cBhvr>
                                    </p:animEffect>
                                    <p:anim calcmode="lin" valueType="num">
                                      <p:cBhvr>
                                        <p:cTn id="80" dur="700" fill="hold"/>
                                        <p:tgtEl>
                                          <p:spTgt spid="254"/>
                                        </p:tgtEl>
                                        <p:attrNameLst>
                                          <p:attrName>ppt_x</p:attrName>
                                        </p:attrNameLst>
                                      </p:cBhvr>
                                      <p:tavLst>
                                        <p:tav tm="0">
                                          <p:val>
                                            <p:strVal val="#ppt_x"/>
                                          </p:val>
                                        </p:tav>
                                        <p:tav tm="100000">
                                          <p:val>
                                            <p:strVal val="#ppt_x"/>
                                          </p:val>
                                        </p:tav>
                                      </p:tavLst>
                                    </p:anim>
                                    <p:anim calcmode="lin" valueType="num">
                                      <p:cBhvr>
                                        <p:cTn id="81" dur="700" fill="hold"/>
                                        <p:tgtEl>
                                          <p:spTgt spid="254"/>
                                        </p:tgtEl>
                                        <p:attrNameLst>
                                          <p:attrName>ppt_y</p:attrName>
                                        </p:attrNameLst>
                                      </p:cBhvr>
                                      <p:tavLst>
                                        <p:tav tm="0">
                                          <p:val>
                                            <p:strVal val="#ppt_y+.1"/>
                                          </p:val>
                                        </p:tav>
                                        <p:tav tm="100000">
                                          <p:val>
                                            <p:strVal val="#ppt_y"/>
                                          </p:val>
                                        </p:tav>
                                      </p:tavLst>
                                    </p:anim>
                                  </p:childTnLst>
                                </p:cTn>
                              </p:par>
                              <p:par>
                                <p:cTn id="82" presetID="53" presetClass="entr" presetSubtype="16" fill="hold" grpId="0" nodeType="withEffect">
                                  <p:stCondLst>
                                    <p:cond delay="1400"/>
                                  </p:stCondLst>
                                  <p:iterate type="lt">
                                    <p:tmPct val="10000"/>
                                  </p:iterate>
                                  <p:childTnLst>
                                    <p:set>
                                      <p:cBhvr>
                                        <p:cTn id="83" dur="1" fill="hold">
                                          <p:stCondLst>
                                            <p:cond delay="0"/>
                                          </p:stCondLst>
                                        </p:cTn>
                                        <p:tgtEl>
                                          <p:spTgt spid="261"/>
                                        </p:tgtEl>
                                        <p:attrNameLst>
                                          <p:attrName>style.visibility</p:attrName>
                                        </p:attrNameLst>
                                      </p:cBhvr>
                                      <p:to>
                                        <p:strVal val="visible"/>
                                      </p:to>
                                    </p:set>
                                    <p:anim calcmode="lin" valueType="num">
                                      <p:cBhvr>
                                        <p:cTn id="84" dur="300" fill="hold"/>
                                        <p:tgtEl>
                                          <p:spTgt spid="261"/>
                                        </p:tgtEl>
                                        <p:attrNameLst>
                                          <p:attrName>ppt_w</p:attrName>
                                        </p:attrNameLst>
                                      </p:cBhvr>
                                      <p:tavLst>
                                        <p:tav tm="0">
                                          <p:val>
                                            <p:fltVal val="0"/>
                                          </p:val>
                                        </p:tav>
                                        <p:tav tm="100000">
                                          <p:val>
                                            <p:strVal val="#ppt_w"/>
                                          </p:val>
                                        </p:tav>
                                      </p:tavLst>
                                    </p:anim>
                                    <p:anim calcmode="lin" valueType="num">
                                      <p:cBhvr>
                                        <p:cTn id="85" dur="300" fill="hold"/>
                                        <p:tgtEl>
                                          <p:spTgt spid="261"/>
                                        </p:tgtEl>
                                        <p:attrNameLst>
                                          <p:attrName>ppt_h</p:attrName>
                                        </p:attrNameLst>
                                      </p:cBhvr>
                                      <p:tavLst>
                                        <p:tav tm="0">
                                          <p:val>
                                            <p:fltVal val="0"/>
                                          </p:val>
                                        </p:tav>
                                        <p:tav tm="100000">
                                          <p:val>
                                            <p:strVal val="#ppt_h"/>
                                          </p:val>
                                        </p:tav>
                                      </p:tavLst>
                                    </p:anim>
                                    <p:animEffect transition="in" filter="fade">
                                      <p:cBhvr>
                                        <p:cTn id="86" dur="300"/>
                                        <p:tgtEl>
                                          <p:spTgt spid="261"/>
                                        </p:tgtEl>
                                      </p:cBhvr>
                                    </p:animEffect>
                                  </p:childTnLst>
                                </p:cTn>
                              </p:par>
                              <p:par>
                                <p:cTn id="87" presetID="53" presetClass="entr" presetSubtype="16" fill="hold" grpId="0" nodeType="withEffect">
                                  <p:stCondLst>
                                    <p:cond delay="1700"/>
                                  </p:stCondLst>
                                  <p:iterate type="lt">
                                    <p:tmPct val="10000"/>
                                  </p:iterate>
                                  <p:childTnLst>
                                    <p:set>
                                      <p:cBhvr>
                                        <p:cTn id="88" dur="1" fill="hold">
                                          <p:stCondLst>
                                            <p:cond delay="0"/>
                                          </p:stCondLst>
                                        </p:cTn>
                                        <p:tgtEl>
                                          <p:spTgt spid="262"/>
                                        </p:tgtEl>
                                        <p:attrNameLst>
                                          <p:attrName>style.visibility</p:attrName>
                                        </p:attrNameLst>
                                      </p:cBhvr>
                                      <p:to>
                                        <p:strVal val="visible"/>
                                      </p:to>
                                    </p:set>
                                    <p:anim calcmode="lin" valueType="num">
                                      <p:cBhvr>
                                        <p:cTn id="89" dur="300" fill="hold"/>
                                        <p:tgtEl>
                                          <p:spTgt spid="262"/>
                                        </p:tgtEl>
                                        <p:attrNameLst>
                                          <p:attrName>ppt_w</p:attrName>
                                        </p:attrNameLst>
                                      </p:cBhvr>
                                      <p:tavLst>
                                        <p:tav tm="0">
                                          <p:val>
                                            <p:fltVal val="0"/>
                                          </p:val>
                                        </p:tav>
                                        <p:tav tm="100000">
                                          <p:val>
                                            <p:strVal val="#ppt_w"/>
                                          </p:val>
                                        </p:tav>
                                      </p:tavLst>
                                    </p:anim>
                                    <p:anim calcmode="lin" valueType="num">
                                      <p:cBhvr>
                                        <p:cTn id="90" dur="300" fill="hold"/>
                                        <p:tgtEl>
                                          <p:spTgt spid="262"/>
                                        </p:tgtEl>
                                        <p:attrNameLst>
                                          <p:attrName>ppt_h</p:attrName>
                                        </p:attrNameLst>
                                      </p:cBhvr>
                                      <p:tavLst>
                                        <p:tav tm="0">
                                          <p:val>
                                            <p:fltVal val="0"/>
                                          </p:val>
                                        </p:tav>
                                        <p:tav tm="100000">
                                          <p:val>
                                            <p:strVal val="#ppt_h"/>
                                          </p:val>
                                        </p:tav>
                                      </p:tavLst>
                                    </p:anim>
                                    <p:animEffect transition="in" filter="fade">
                                      <p:cBhvr>
                                        <p:cTn id="91" dur="300"/>
                                        <p:tgtEl>
                                          <p:spTgt spid="262"/>
                                        </p:tgtEl>
                                      </p:cBhvr>
                                    </p:animEffect>
                                  </p:childTnLst>
                                </p:cTn>
                              </p:par>
                              <p:par>
                                <p:cTn id="92" presetID="53" presetClass="entr" presetSubtype="16" fill="hold" grpId="0" nodeType="withEffect">
                                  <p:stCondLst>
                                    <p:cond delay="1700"/>
                                  </p:stCondLst>
                                  <p:iterate type="lt">
                                    <p:tmPct val="10000"/>
                                  </p:iterate>
                                  <p:childTnLst>
                                    <p:set>
                                      <p:cBhvr>
                                        <p:cTn id="93" dur="1" fill="hold">
                                          <p:stCondLst>
                                            <p:cond delay="0"/>
                                          </p:stCondLst>
                                        </p:cTn>
                                        <p:tgtEl>
                                          <p:spTgt spid="253"/>
                                        </p:tgtEl>
                                        <p:attrNameLst>
                                          <p:attrName>style.visibility</p:attrName>
                                        </p:attrNameLst>
                                      </p:cBhvr>
                                      <p:to>
                                        <p:strVal val="visible"/>
                                      </p:to>
                                    </p:set>
                                    <p:anim calcmode="lin" valueType="num">
                                      <p:cBhvr>
                                        <p:cTn id="94" dur="300" fill="hold"/>
                                        <p:tgtEl>
                                          <p:spTgt spid="253"/>
                                        </p:tgtEl>
                                        <p:attrNameLst>
                                          <p:attrName>ppt_w</p:attrName>
                                        </p:attrNameLst>
                                      </p:cBhvr>
                                      <p:tavLst>
                                        <p:tav tm="0">
                                          <p:val>
                                            <p:fltVal val="0"/>
                                          </p:val>
                                        </p:tav>
                                        <p:tav tm="100000">
                                          <p:val>
                                            <p:strVal val="#ppt_w"/>
                                          </p:val>
                                        </p:tav>
                                      </p:tavLst>
                                    </p:anim>
                                    <p:anim calcmode="lin" valueType="num">
                                      <p:cBhvr>
                                        <p:cTn id="95" dur="300" fill="hold"/>
                                        <p:tgtEl>
                                          <p:spTgt spid="253"/>
                                        </p:tgtEl>
                                        <p:attrNameLst>
                                          <p:attrName>ppt_h</p:attrName>
                                        </p:attrNameLst>
                                      </p:cBhvr>
                                      <p:tavLst>
                                        <p:tav tm="0">
                                          <p:val>
                                            <p:fltVal val="0"/>
                                          </p:val>
                                        </p:tav>
                                        <p:tav tm="100000">
                                          <p:val>
                                            <p:strVal val="#ppt_h"/>
                                          </p:val>
                                        </p:tav>
                                      </p:tavLst>
                                    </p:anim>
                                    <p:animEffect transition="in" filter="fade">
                                      <p:cBhvr>
                                        <p:cTn id="96" dur="300"/>
                                        <p:tgtEl>
                                          <p:spTgt spid="253"/>
                                        </p:tgtEl>
                                      </p:cBhvr>
                                    </p:animEffect>
                                  </p:childTnLst>
                                </p:cTn>
                              </p:par>
                              <p:par>
                                <p:cTn id="97" presetID="42" presetClass="entr" presetSubtype="0" fill="hold" nodeType="withEffect">
                                  <p:stCondLst>
                                    <p:cond delay="2400"/>
                                  </p:stCondLst>
                                  <p:childTnLst>
                                    <p:set>
                                      <p:cBhvr>
                                        <p:cTn id="98" dur="1" fill="hold">
                                          <p:stCondLst>
                                            <p:cond delay="0"/>
                                          </p:stCondLst>
                                        </p:cTn>
                                        <p:tgtEl>
                                          <p:spTgt spid="264"/>
                                        </p:tgtEl>
                                        <p:attrNameLst>
                                          <p:attrName>style.visibility</p:attrName>
                                        </p:attrNameLst>
                                      </p:cBhvr>
                                      <p:to>
                                        <p:strVal val="visible"/>
                                      </p:to>
                                    </p:set>
                                    <p:animEffect transition="in" filter="fade">
                                      <p:cBhvr>
                                        <p:cTn id="99" dur="700"/>
                                        <p:tgtEl>
                                          <p:spTgt spid="264"/>
                                        </p:tgtEl>
                                      </p:cBhvr>
                                    </p:animEffect>
                                    <p:anim calcmode="lin" valueType="num">
                                      <p:cBhvr>
                                        <p:cTn id="100" dur="700" fill="hold"/>
                                        <p:tgtEl>
                                          <p:spTgt spid="264"/>
                                        </p:tgtEl>
                                        <p:attrNameLst>
                                          <p:attrName>ppt_x</p:attrName>
                                        </p:attrNameLst>
                                      </p:cBhvr>
                                      <p:tavLst>
                                        <p:tav tm="0">
                                          <p:val>
                                            <p:strVal val="#ppt_x"/>
                                          </p:val>
                                        </p:tav>
                                        <p:tav tm="100000">
                                          <p:val>
                                            <p:strVal val="#ppt_x"/>
                                          </p:val>
                                        </p:tav>
                                      </p:tavLst>
                                    </p:anim>
                                    <p:anim calcmode="lin" valueType="num">
                                      <p:cBhvr>
                                        <p:cTn id="101" dur="700" fill="hold"/>
                                        <p:tgtEl>
                                          <p:spTgt spid="264"/>
                                        </p:tgtEl>
                                        <p:attrNameLst>
                                          <p:attrName>ppt_y</p:attrName>
                                        </p:attrNameLst>
                                      </p:cBhvr>
                                      <p:tavLst>
                                        <p:tav tm="0">
                                          <p:val>
                                            <p:strVal val="#ppt_y+.1"/>
                                          </p:val>
                                        </p:tav>
                                        <p:tav tm="100000">
                                          <p:val>
                                            <p:strVal val="#ppt_y"/>
                                          </p:val>
                                        </p:tav>
                                      </p:tavLst>
                                    </p:anim>
                                  </p:childTnLst>
                                </p:cTn>
                              </p:par>
                              <p:par>
                                <p:cTn id="102" presetID="53" presetClass="entr" presetSubtype="16" fill="hold" grpId="0" nodeType="withEffect">
                                  <p:stCondLst>
                                    <p:cond delay="3100"/>
                                  </p:stCondLst>
                                  <p:iterate type="lt">
                                    <p:tmPct val="10000"/>
                                  </p:iterate>
                                  <p:childTnLst>
                                    <p:set>
                                      <p:cBhvr>
                                        <p:cTn id="103" dur="1" fill="hold">
                                          <p:stCondLst>
                                            <p:cond delay="0"/>
                                          </p:stCondLst>
                                        </p:cTn>
                                        <p:tgtEl>
                                          <p:spTgt spid="271"/>
                                        </p:tgtEl>
                                        <p:attrNameLst>
                                          <p:attrName>style.visibility</p:attrName>
                                        </p:attrNameLst>
                                      </p:cBhvr>
                                      <p:to>
                                        <p:strVal val="visible"/>
                                      </p:to>
                                    </p:set>
                                    <p:anim calcmode="lin" valueType="num">
                                      <p:cBhvr>
                                        <p:cTn id="104" dur="300" fill="hold"/>
                                        <p:tgtEl>
                                          <p:spTgt spid="271"/>
                                        </p:tgtEl>
                                        <p:attrNameLst>
                                          <p:attrName>ppt_w</p:attrName>
                                        </p:attrNameLst>
                                      </p:cBhvr>
                                      <p:tavLst>
                                        <p:tav tm="0">
                                          <p:val>
                                            <p:fltVal val="0"/>
                                          </p:val>
                                        </p:tav>
                                        <p:tav tm="100000">
                                          <p:val>
                                            <p:strVal val="#ppt_w"/>
                                          </p:val>
                                        </p:tav>
                                      </p:tavLst>
                                    </p:anim>
                                    <p:anim calcmode="lin" valueType="num">
                                      <p:cBhvr>
                                        <p:cTn id="105" dur="300" fill="hold"/>
                                        <p:tgtEl>
                                          <p:spTgt spid="271"/>
                                        </p:tgtEl>
                                        <p:attrNameLst>
                                          <p:attrName>ppt_h</p:attrName>
                                        </p:attrNameLst>
                                      </p:cBhvr>
                                      <p:tavLst>
                                        <p:tav tm="0">
                                          <p:val>
                                            <p:fltVal val="0"/>
                                          </p:val>
                                        </p:tav>
                                        <p:tav tm="100000">
                                          <p:val>
                                            <p:strVal val="#ppt_h"/>
                                          </p:val>
                                        </p:tav>
                                      </p:tavLst>
                                    </p:anim>
                                    <p:animEffect transition="in" filter="fade">
                                      <p:cBhvr>
                                        <p:cTn id="106" dur="300"/>
                                        <p:tgtEl>
                                          <p:spTgt spid="271"/>
                                        </p:tgtEl>
                                      </p:cBhvr>
                                    </p:animEffect>
                                  </p:childTnLst>
                                </p:cTn>
                              </p:par>
                              <p:par>
                                <p:cTn id="107" presetID="53" presetClass="entr" presetSubtype="16" fill="hold" grpId="0" nodeType="withEffect">
                                  <p:stCondLst>
                                    <p:cond delay="3400"/>
                                  </p:stCondLst>
                                  <p:iterate type="lt">
                                    <p:tmPct val="10000"/>
                                  </p:iterate>
                                  <p:childTnLst>
                                    <p:set>
                                      <p:cBhvr>
                                        <p:cTn id="108" dur="1" fill="hold">
                                          <p:stCondLst>
                                            <p:cond delay="0"/>
                                          </p:stCondLst>
                                        </p:cTn>
                                        <p:tgtEl>
                                          <p:spTgt spid="272"/>
                                        </p:tgtEl>
                                        <p:attrNameLst>
                                          <p:attrName>style.visibility</p:attrName>
                                        </p:attrNameLst>
                                      </p:cBhvr>
                                      <p:to>
                                        <p:strVal val="visible"/>
                                      </p:to>
                                    </p:set>
                                    <p:anim calcmode="lin" valueType="num">
                                      <p:cBhvr>
                                        <p:cTn id="109" dur="300" fill="hold"/>
                                        <p:tgtEl>
                                          <p:spTgt spid="272"/>
                                        </p:tgtEl>
                                        <p:attrNameLst>
                                          <p:attrName>ppt_w</p:attrName>
                                        </p:attrNameLst>
                                      </p:cBhvr>
                                      <p:tavLst>
                                        <p:tav tm="0">
                                          <p:val>
                                            <p:fltVal val="0"/>
                                          </p:val>
                                        </p:tav>
                                        <p:tav tm="100000">
                                          <p:val>
                                            <p:strVal val="#ppt_w"/>
                                          </p:val>
                                        </p:tav>
                                      </p:tavLst>
                                    </p:anim>
                                    <p:anim calcmode="lin" valueType="num">
                                      <p:cBhvr>
                                        <p:cTn id="110" dur="300" fill="hold"/>
                                        <p:tgtEl>
                                          <p:spTgt spid="272"/>
                                        </p:tgtEl>
                                        <p:attrNameLst>
                                          <p:attrName>ppt_h</p:attrName>
                                        </p:attrNameLst>
                                      </p:cBhvr>
                                      <p:tavLst>
                                        <p:tav tm="0">
                                          <p:val>
                                            <p:fltVal val="0"/>
                                          </p:val>
                                        </p:tav>
                                        <p:tav tm="100000">
                                          <p:val>
                                            <p:strVal val="#ppt_h"/>
                                          </p:val>
                                        </p:tav>
                                      </p:tavLst>
                                    </p:anim>
                                    <p:animEffect transition="in" filter="fade">
                                      <p:cBhvr>
                                        <p:cTn id="111" dur="300"/>
                                        <p:tgtEl>
                                          <p:spTgt spid="272"/>
                                        </p:tgtEl>
                                      </p:cBhvr>
                                    </p:animEffect>
                                  </p:childTnLst>
                                </p:cTn>
                              </p:par>
                              <p:par>
                                <p:cTn id="112" presetID="53" presetClass="entr" presetSubtype="16" fill="hold" grpId="0" nodeType="withEffect">
                                  <p:stCondLst>
                                    <p:cond delay="3400"/>
                                  </p:stCondLst>
                                  <p:iterate type="lt">
                                    <p:tmPct val="10000"/>
                                  </p:iterate>
                                  <p:childTnLst>
                                    <p:set>
                                      <p:cBhvr>
                                        <p:cTn id="113" dur="1" fill="hold">
                                          <p:stCondLst>
                                            <p:cond delay="0"/>
                                          </p:stCondLst>
                                        </p:cTn>
                                        <p:tgtEl>
                                          <p:spTgt spid="263"/>
                                        </p:tgtEl>
                                        <p:attrNameLst>
                                          <p:attrName>style.visibility</p:attrName>
                                        </p:attrNameLst>
                                      </p:cBhvr>
                                      <p:to>
                                        <p:strVal val="visible"/>
                                      </p:to>
                                    </p:set>
                                    <p:anim calcmode="lin" valueType="num">
                                      <p:cBhvr>
                                        <p:cTn id="114" dur="300" fill="hold"/>
                                        <p:tgtEl>
                                          <p:spTgt spid="263"/>
                                        </p:tgtEl>
                                        <p:attrNameLst>
                                          <p:attrName>ppt_w</p:attrName>
                                        </p:attrNameLst>
                                      </p:cBhvr>
                                      <p:tavLst>
                                        <p:tav tm="0">
                                          <p:val>
                                            <p:fltVal val="0"/>
                                          </p:val>
                                        </p:tav>
                                        <p:tav tm="100000">
                                          <p:val>
                                            <p:strVal val="#ppt_w"/>
                                          </p:val>
                                        </p:tav>
                                      </p:tavLst>
                                    </p:anim>
                                    <p:anim calcmode="lin" valueType="num">
                                      <p:cBhvr>
                                        <p:cTn id="115" dur="300" fill="hold"/>
                                        <p:tgtEl>
                                          <p:spTgt spid="263"/>
                                        </p:tgtEl>
                                        <p:attrNameLst>
                                          <p:attrName>ppt_h</p:attrName>
                                        </p:attrNameLst>
                                      </p:cBhvr>
                                      <p:tavLst>
                                        <p:tav tm="0">
                                          <p:val>
                                            <p:fltVal val="0"/>
                                          </p:val>
                                        </p:tav>
                                        <p:tav tm="100000">
                                          <p:val>
                                            <p:strVal val="#ppt_h"/>
                                          </p:val>
                                        </p:tav>
                                      </p:tavLst>
                                    </p:anim>
                                    <p:animEffect transition="in" filter="fade">
                                      <p:cBhvr>
                                        <p:cTn id="116" dur="300"/>
                                        <p:tgtEl>
                                          <p:spTgt spid="263"/>
                                        </p:tgtEl>
                                      </p:cBhvr>
                                    </p:animEffect>
                                  </p:childTnLst>
                                </p:cTn>
                              </p:par>
                              <p:par>
                                <p:cTn id="117" presetID="42" presetClass="entr" presetSubtype="0" fill="hold" nodeType="withEffect">
                                  <p:stCondLst>
                                    <p:cond delay="4100"/>
                                  </p:stCondLst>
                                  <p:childTnLst>
                                    <p:set>
                                      <p:cBhvr>
                                        <p:cTn id="118" dur="1" fill="hold">
                                          <p:stCondLst>
                                            <p:cond delay="0"/>
                                          </p:stCondLst>
                                        </p:cTn>
                                        <p:tgtEl>
                                          <p:spTgt spid="274"/>
                                        </p:tgtEl>
                                        <p:attrNameLst>
                                          <p:attrName>style.visibility</p:attrName>
                                        </p:attrNameLst>
                                      </p:cBhvr>
                                      <p:to>
                                        <p:strVal val="visible"/>
                                      </p:to>
                                    </p:set>
                                    <p:animEffect transition="in" filter="fade">
                                      <p:cBhvr>
                                        <p:cTn id="119" dur="700"/>
                                        <p:tgtEl>
                                          <p:spTgt spid="274"/>
                                        </p:tgtEl>
                                      </p:cBhvr>
                                    </p:animEffect>
                                    <p:anim calcmode="lin" valueType="num">
                                      <p:cBhvr>
                                        <p:cTn id="120" dur="700" fill="hold"/>
                                        <p:tgtEl>
                                          <p:spTgt spid="274"/>
                                        </p:tgtEl>
                                        <p:attrNameLst>
                                          <p:attrName>ppt_x</p:attrName>
                                        </p:attrNameLst>
                                      </p:cBhvr>
                                      <p:tavLst>
                                        <p:tav tm="0">
                                          <p:val>
                                            <p:strVal val="#ppt_x"/>
                                          </p:val>
                                        </p:tav>
                                        <p:tav tm="100000">
                                          <p:val>
                                            <p:strVal val="#ppt_x"/>
                                          </p:val>
                                        </p:tav>
                                      </p:tavLst>
                                    </p:anim>
                                    <p:anim calcmode="lin" valueType="num">
                                      <p:cBhvr>
                                        <p:cTn id="121" dur="700" fill="hold"/>
                                        <p:tgtEl>
                                          <p:spTgt spid="274"/>
                                        </p:tgtEl>
                                        <p:attrNameLst>
                                          <p:attrName>ppt_y</p:attrName>
                                        </p:attrNameLst>
                                      </p:cBhvr>
                                      <p:tavLst>
                                        <p:tav tm="0">
                                          <p:val>
                                            <p:strVal val="#ppt_y+.1"/>
                                          </p:val>
                                        </p:tav>
                                        <p:tav tm="100000">
                                          <p:val>
                                            <p:strVal val="#ppt_y"/>
                                          </p:val>
                                        </p:tav>
                                      </p:tavLst>
                                    </p:anim>
                                  </p:childTnLst>
                                </p:cTn>
                              </p:par>
                              <p:par>
                                <p:cTn id="122" presetID="53" presetClass="entr" presetSubtype="16" fill="hold" grpId="0" nodeType="withEffect">
                                  <p:stCondLst>
                                    <p:cond delay="4800"/>
                                  </p:stCondLst>
                                  <p:iterate type="lt">
                                    <p:tmPct val="10000"/>
                                  </p:iterate>
                                  <p:childTnLst>
                                    <p:set>
                                      <p:cBhvr>
                                        <p:cTn id="123" dur="1" fill="hold">
                                          <p:stCondLst>
                                            <p:cond delay="0"/>
                                          </p:stCondLst>
                                        </p:cTn>
                                        <p:tgtEl>
                                          <p:spTgt spid="281"/>
                                        </p:tgtEl>
                                        <p:attrNameLst>
                                          <p:attrName>style.visibility</p:attrName>
                                        </p:attrNameLst>
                                      </p:cBhvr>
                                      <p:to>
                                        <p:strVal val="visible"/>
                                      </p:to>
                                    </p:set>
                                    <p:anim calcmode="lin" valueType="num">
                                      <p:cBhvr>
                                        <p:cTn id="124" dur="300" fill="hold"/>
                                        <p:tgtEl>
                                          <p:spTgt spid="281"/>
                                        </p:tgtEl>
                                        <p:attrNameLst>
                                          <p:attrName>ppt_w</p:attrName>
                                        </p:attrNameLst>
                                      </p:cBhvr>
                                      <p:tavLst>
                                        <p:tav tm="0">
                                          <p:val>
                                            <p:fltVal val="0"/>
                                          </p:val>
                                        </p:tav>
                                        <p:tav tm="100000">
                                          <p:val>
                                            <p:strVal val="#ppt_w"/>
                                          </p:val>
                                        </p:tav>
                                      </p:tavLst>
                                    </p:anim>
                                    <p:anim calcmode="lin" valueType="num">
                                      <p:cBhvr>
                                        <p:cTn id="125" dur="300" fill="hold"/>
                                        <p:tgtEl>
                                          <p:spTgt spid="281"/>
                                        </p:tgtEl>
                                        <p:attrNameLst>
                                          <p:attrName>ppt_h</p:attrName>
                                        </p:attrNameLst>
                                      </p:cBhvr>
                                      <p:tavLst>
                                        <p:tav tm="0">
                                          <p:val>
                                            <p:fltVal val="0"/>
                                          </p:val>
                                        </p:tav>
                                        <p:tav tm="100000">
                                          <p:val>
                                            <p:strVal val="#ppt_h"/>
                                          </p:val>
                                        </p:tav>
                                      </p:tavLst>
                                    </p:anim>
                                    <p:animEffect transition="in" filter="fade">
                                      <p:cBhvr>
                                        <p:cTn id="126" dur="300"/>
                                        <p:tgtEl>
                                          <p:spTgt spid="281"/>
                                        </p:tgtEl>
                                      </p:cBhvr>
                                    </p:animEffect>
                                  </p:childTnLst>
                                </p:cTn>
                              </p:par>
                              <p:par>
                                <p:cTn id="127" presetID="53" presetClass="entr" presetSubtype="16" fill="hold" grpId="0" nodeType="withEffect">
                                  <p:stCondLst>
                                    <p:cond delay="5100"/>
                                  </p:stCondLst>
                                  <p:iterate type="lt">
                                    <p:tmPct val="10000"/>
                                  </p:iterate>
                                  <p:childTnLst>
                                    <p:set>
                                      <p:cBhvr>
                                        <p:cTn id="128" dur="1" fill="hold">
                                          <p:stCondLst>
                                            <p:cond delay="0"/>
                                          </p:stCondLst>
                                        </p:cTn>
                                        <p:tgtEl>
                                          <p:spTgt spid="282"/>
                                        </p:tgtEl>
                                        <p:attrNameLst>
                                          <p:attrName>style.visibility</p:attrName>
                                        </p:attrNameLst>
                                      </p:cBhvr>
                                      <p:to>
                                        <p:strVal val="visible"/>
                                      </p:to>
                                    </p:set>
                                    <p:anim calcmode="lin" valueType="num">
                                      <p:cBhvr>
                                        <p:cTn id="129" dur="300" fill="hold"/>
                                        <p:tgtEl>
                                          <p:spTgt spid="282"/>
                                        </p:tgtEl>
                                        <p:attrNameLst>
                                          <p:attrName>ppt_w</p:attrName>
                                        </p:attrNameLst>
                                      </p:cBhvr>
                                      <p:tavLst>
                                        <p:tav tm="0">
                                          <p:val>
                                            <p:fltVal val="0"/>
                                          </p:val>
                                        </p:tav>
                                        <p:tav tm="100000">
                                          <p:val>
                                            <p:strVal val="#ppt_w"/>
                                          </p:val>
                                        </p:tav>
                                      </p:tavLst>
                                    </p:anim>
                                    <p:anim calcmode="lin" valueType="num">
                                      <p:cBhvr>
                                        <p:cTn id="130" dur="300" fill="hold"/>
                                        <p:tgtEl>
                                          <p:spTgt spid="282"/>
                                        </p:tgtEl>
                                        <p:attrNameLst>
                                          <p:attrName>ppt_h</p:attrName>
                                        </p:attrNameLst>
                                      </p:cBhvr>
                                      <p:tavLst>
                                        <p:tav tm="0">
                                          <p:val>
                                            <p:fltVal val="0"/>
                                          </p:val>
                                        </p:tav>
                                        <p:tav tm="100000">
                                          <p:val>
                                            <p:strVal val="#ppt_h"/>
                                          </p:val>
                                        </p:tav>
                                      </p:tavLst>
                                    </p:anim>
                                    <p:animEffect transition="in" filter="fade">
                                      <p:cBhvr>
                                        <p:cTn id="131" dur="300"/>
                                        <p:tgtEl>
                                          <p:spTgt spid="282"/>
                                        </p:tgtEl>
                                      </p:cBhvr>
                                    </p:animEffect>
                                  </p:childTnLst>
                                </p:cTn>
                              </p:par>
                              <p:par>
                                <p:cTn id="132" presetID="53" presetClass="entr" presetSubtype="16" fill="hold" grpId="0" nodeType="withEffect">
                                  <p:stCondLst>
                                    <p:cond delay="5100"/>
                                  </p:stCondLst>
                                  <p:iterate type="lt">
                                    <p:tmPct val="10000"/>
                                  </p:iterate>
                                  <p:childTnLst>
                                    <p:set>
                                      <p:cBhvr>
                                        <p:cTn id="133" dur="1" fill="hold">
                                          <p:stCondLst>
                                            <p:cond delay="0"/>
                                          </p:stCondLst>
                                        </p:cTn>
                                        <p:tgtEl>
                                          <p:spTgt spid="273"/>
                                        </p:tgtEl>
                                        <p:attrNameLst>
                                          <p:attrName>style.visibility</p:attrName>
                                        </p:attrNameLst>
                                      </p:cBhvr>
                                      <p:to>
                                        <p:strVal val="visible"/>
                                      </p:to>
                                    </p:set>
                                    <p:anim calcmode="lin" valueType="num">
                                      <p:cBhvr>
                                        <p:cTn id="134" dur="300" fill="hold"/>
                                        <p:tgtEl>
                                          <p:spTgt spid="273"/>
                                        </p:tgtEl>
                                        <p:attrNameLst>
                                          <p:attrName>ppt_w</p:attrName>
                                        </p:attrNameLst>
                                      </p:cBhvr>
                                      <p:tavLst>
                                        <p:tav tm="0">
                                          <p:val>
                                            <p:fltVal val="0"/>
                                          </p:val>
                                        </p:tav>
                                        <p:tav tm="100000">
                                          <p:val>
                                            <p:strVal val="#ppt_w"/>
                                          </p:val>
                                        </p:tav>
                                      </p:tavLst>
                                    </p:anim>
                                    <p:anim calcmode="lin" valueType="num">
                                      <p:cBhvr>
                                        <p:cTn id="135" dur="300" fill="hold"/>
                                        <p:tgtEl>
                                          <p:spTgt spid="273"/>
                                        </p:tgtEl>
                                        <p:attrNameLst>
                                          <p:attrName>ppt_h</p:attrName>
                                        </p:attrNameLst>
                                      </p:cBhvr>
                                      <p:tavLst>
                                        <p:tav tm="0">
                                          <p:val>
                                            <p:fltVal val="0"/>
                                          </p:val>
                                        </p:tav>
                                        <p:tav tm="100000">
                                          <p:val>
                                            <p:strVal val="#ppt_h"/>
                                          </p:val>
                                        </p:tav>
                                      </p:tavLst>
                                    </p:anim>
                                    <p:animEffect transition="in" filter="fade">
                                      <p:cBhvr>
                                        <p:cTn id="136" dur="300"/>
                                        <p:tgtEl>
                                          <p:spTgt spid="273"/>
                                        </p:tgtEl>
                                      </p:cBhvr>
                                    </p:animEffect>
                                  </p:childTnLst>
                                </p:cTn>
                              </p:par>
                              <p:par>
                                <p:cTn id="137" presetID="42" presetClass="entr" presetSubtype="0" fill="hold" nodeType="withEffect">
                                  <p:stCondLst>
                                    <p:cond delay="5800"/>
                                  </p:stCondLst>
                                  <p:childTnLst>
                                    <p:set>
                                      <p:cBhvr>
                                        <p:cTn id="138" dur="1" fill="hold">
                                          <p:stCondLst>
                                            <p:cond delay="0"/>
                                          </p:stCondLst>
                                        </p:cTn>
                                        <p:tgtEl>
                                          <p:spTgt spid="284"/>
                                        </p:tgtEl>
                                        <p:attrNameLst>
                                          <p:attrName>style.visibility</p:attrName>
                                        </p:attrNameLst>
                                      </p:cBhvr>
                                      <p:to>
                                        <p:strVal val="visible"/>
                                      </p:to>
                                    </p:set>
                                    <p:animEffect transition="in" filter="fade">
                                      <p:cBhvr>
                                        <p:cTn id="139" dur="700"/>
                                        <p:tgtEl>
                                          <p:spTgt spid="284"/>
                                        </p:tgtEl>
                                      </p:cBhvr>
                                    </p:animEffect>
                                    <p:anim calcmode="lin" valueType="num">
                                      <p:cBhvr>
                                        <p:cTn id="140" dur="700" fill="hold"/>
                                        <p:tgtEl>
                                          <p:spTgt spid="284"/>
                                        </p:tgtEl>
                                        <p:attrNameLst>
                                          <p:attrName>ppt_x</p:attrName>
                                        </p:attrNameLst>
                                      </p:cBhvr>
                                      <p:tavLst>
                                        <p:tav tm="0">
                                          <p:val>
                                            <p:strVal val="#ppt_x"/>
                                          </p:val>
                                        </p:tav>
                                        <p:tav tm="100000">
                                          <p:val>
                                            <p:strVal val="#ppt_x"/>
                                          </p:val>
                                        </p:tav>
                                      </p:tavLst>
                                    </p:anim>
                                    <p:anim calcmode="lin" valueType="num">
                                      <p:cBhvr>
                                        <p:cTn id="141" dur="700" fill="hold"/>
                                        <p:tgtEl>
                                          <p:spTgt spid="284"/>
                                        </p:tgtEl>
                                        <p:attrNameLst>
                                          <p:attrName>ppt_y</p:attrName>
                                        </p:attrNameLst>
                                      </p:cBhvr>
                                      <p:tavLst>
                                        <p:tav tm="0">
                                          <p:val>
                                            <p:strVal val="#ppt_y+.1"/>
                                          </p:val>
                                        </p:tav>
                                        <p:tav tm="100000">
                                          <p:val>
                                            <p:strVal val="#ppt_y"/>
                                          </p:val>
                                        </p:tav>
                                      </p:tavLst>
                                    </p:anim>
                                  </p:childTnLst>
                                </p:cTn>
                              </p:par>
                              <p:par>
                                <p:cTn id="142" presetID="53" presetClass="entr" presetSubtype="16" fill="hold" grpId="0" nodeType="withEffect">
                                  <p:stCondLst>
                                    <p:cond delay="6800"/>
                                  </p:stCondLst>
                                  <p:iterate type="lt">
                                    <p:tmPct val="10000"/>
                                  </p:iterate>
                                  <p:childTnLst>
                                    <p:set>
                                      <p:cBhvr>
                                        <p:cTn id="143" dur="1" fill="hold">
                                          <p:stCondLst>
                                            <p:cond delay="0"/>
                                          </p:stCondLst>
                                        </p:cTn>
                                        <p:tgtEl>
                                          <p:spTgt spid="295"/>
                                        </p:tgtEl>
                                        <p:attrNameLst>
                                          <p:attrName>style.visibility</p:attrName>
                                        </p:attrNameLst>
                                      </p:cBhvr>
                                      <p:to>
                                        <p:strVal val="visible"/>
                                      </p:to>
                                    </p:set>
                                    <p:anim calcmode="lin" valueType="num">
                                      <p:cBhvr>
                                        <p:cTn id="144" dur="300" fill="hold"/>
                                        <p:tgtEl>
                                          <p:spTgt spid="295"/>
                                        </p:tgtEl>
                                        <p:attrNameLst>
                                          <p:attrName>ppt_w</p:attrName>
                                        </p:attrNameLst>
                                      </p:cBhvr>
                                      <p:tavLst>
                                        <p:tav tm="0">
                                          <p:val>
                                            <p:fltVal val="0"/>
                                          </p:val>
                                        </p:tav>
                                        <p:tav tm="100000">
                                          <p:val>
                                            <p:strVal val="#ppt_w"/>
                                          </p:val>
                                        </p:tav>
                                      </p:tavLst>
                                    </p:anim>
                                    <p:anim calcmode="lin" valueType="num">
                                      <p:cBhvr>
                                        <p:cTn id="145" dur="300" fill="hold"/>
                                        <p:tgtEl>
                                          <p:spTgt spid="295"/>
                                        </p:tgtEl>
                                        <p:attrNameLst>
                                          <p:attrName>ppt_h</p:attrName>
                                        </p:attrNameLst>
                                      </p:cBhvr>
                                      <p:tavLst>
                                        <p:tav tm="0">
                                          <p:val>
                                            <p:fltVal val="0"/>
                                          </p:val>
                                        </p:tav>
                                        <p:tav tm="100000">
                                          <p:val>
                                            <p:strVal val="#ppt_h"/>
                                          </p:val>
                                        </p:tav>
                                      </p:tavLst>
                                    </p:anim>
                                    <p:animEffect transition="in" filter="fade">
                                      <p:cBhvr>
                                        <p:cTn id="146" dur="300"/>
                                        <p:tgtEl>
                                          <p:spTgt spid="295"/>
                                        </p:tgtEl>
                                      </p:cBhvr>
                                    </p:animEffect>
                                  </p:childTnLst>
                                </p:cTn>
                              </p:par>
                              <p:par>
                                <p:cTn id="147" presetID="53" presetClass="entr" presetSubtype="16" fill="hold" grpId="0" nodeType="withEffect">
                                  <p:stCondLst>
                                    <p:cond delay="6800"/>
                                  </p:stCondLst>
                                  <p:iterate type="lt">
                                    <p:tmPct val="10000"/>
                                  </p:iterate>
                                  <p:childTnLst>
                                    <p:set>
                                      <p:cBhvr>
                                        <p:cTn id="148" dur="1" fill="hold">
                                          <p:stCondLst>
                                            <p:cond delay="0"/>
                                          </p:stCondLst>
                                        </p:cTn>
                                        <p:tgtEl>
                                          <p:spTgt spid="315"/>
                                        </p:tgtEl>
                                        <p:attrNameLst>
                                          <p:attrName>style.visibility</p:attrName>
                                        </p:attrNameLst>
                                      </p:cBhvr>
                                      <p:to>
                                        <p:strVal val="visible"/>
                                      </p:to>
                                    </p:set>
                                    <p:anim calcmode="lin" valueType="num">
                                      <p:cBhvr>
                                        <p:cTn id="149" dur="300" fill="hold"/>
                                        <p:tgtEl>
                                          <p:spTgt spid="315"/>
                                        </p:tgtEl>
                                        <p:attrNameLst>
                                          <p:attrName>ppt_w</p:attrName>
                                        </p:attrNameLst>
                                      </p:cBhvr>
                                      <p:tavLst>
                                        <p:tav tm="0">
                                          <p:val>
                                            <p:fltVal val="0"/>
                                          </p:val>
                                        </p:tav>
                                        <p:tav tm="100000">
                                          <p:val>
                                            <p:strVal val="#ppt_w"/>
                                          </p:val>
                                        </p:tav>
                                      </p:tavLst>
                                    </p:anim>
                                    <p:anim calcmode="lin" valueType="num">
                                      <p:cBhvr>
                                        <p:cTn id="150" dur="300" fill="hold"/>
                                        <p:tgtEl>
                                          <p:spTgt spid="315"/>
                                        </p:tgtEl>
                                        <p:attrNameLst>
                                          <p:attrName>ppt_h</p:attrName>
                                        </p:attrNameLst>
                                      </p:cBhvr>
                                      <p:tavLst>
                                        <p:tav tm="0">
                                          <p:val>
                                            <p:fltVal val="0"/>
                                          </p:val>
                                        </p:tav>
                                        <p:tav tm="100000">
                                          <p:val>
                                            <p:strVal val="#ppt_h"/>
                                          </p:val>
                                        </p:tav>
                                      </p:tavLst>
                                    </p:anim>
                                    <p:animEffect transition="in" filter="fade">
                                      <p:cBhvr>
                                        <p:cTn id="151" dur="300"/>
                                        <p:tgtEl>
                                          <p:spTgt spid="315"/>
                                        </p:tgtEl>
                                      </p:cBhvr>
                                    </p:animEffect>
                                  </p:childTnLst>
                                </p:cTn>
                              </p:par>
                              <p:par>
                                <p:cTn id="152" presetID="53" presetClass="entr" presetSubtype="16" fill="hold" grpId="0" nodeType="withEffect">
                                  <p:stCondLst>
                                    <p:cond delay="7100"/>
                                  </p:stCondLst>
                                  <p:iterate type="lt">
                                    <p:tmPct val="10000"/>
                                  </p:iterate>
                                  <p:childTnLst>
                                    <p:set>
                                      <p:cBhvr>
                                        <p:cTn id="153" dur="1" fill="hold">
                                          <p:stCondLst>
                                            <p:cond delay="0"/>
                                          </p:stCondLst>
                                        </p:cTn>
                                        <p:tgtEl>
                                          <p:spTgt spid="283"/>
                                        </p:tgtEl>
                                        <p:attrNameLst>
                                          <p:attrName>style.visibility</p:attrName>
                                        </p:attrNameLst>
                                      </p:cBhvr>
                                      <p:to>
                                        <p:strVal val="visible"/>
                                      </p:to>
                                    </p:set>
                                    <p:anim calcmode="lin" valueType="num">
                                      <p:cBhvr>
                                        <p:cTn id="154" dur="300" fill="hold"/>
                                        <p:tgtEl>
                                          <p:spTgt spid="283"/>
                                        </p:tgtEl>
                                        <p:attrNameLst>
                                          <p:attrName>ppt_w</p:attrName>
                                        </p:attrNameLst>
                                      </p:cBhvr>
                                      <p:tavLst>
                                        <p:tav tm="0">
                                          <p:val>
                                            <p:fltVal val="0"/>
                                          </p:val>
                                        </p:tav>
                                        <p:tav tm="100000">
                                          <p:val>
                                            <p:strVal val="#ppt_w"/>
                                          </p:val>
                                        </p:tav>
                                      </p:tavLst>
                                    </p:anim>
                                    <p:anim calcmode="lin" valueType="num">
                                      <p:cBhvr>
                                        <p:cTn id="155" dur="300" fill="hold"/>
                                        <p:tgtEl>
                                          <p:spTgt spid="283"/>
                                        </p:tgtEl>
                                        <p:attrNameLst>
                                          <p:attrName>ppt_h</p:attrName>
                                        </p:attrNameLst>
                                      </p:cBhvr>
                                      <p:tavLst>
                                        <p:tav tm="0">
                                          <p:val>
                                            <p:fltVal val="0"/>
                                          </p:val>
                                        </p:tav>
                                        <p:tav tm="100000">
                                          <p:val>
                                            <p:strVal val="#ppt_h"/>
                                          </p:val>
                                        </p:tav>
                                      </p:tavLst>
                                    </p:anim>
                                    <p:animEffect transition="in" filter="fade">
                                      <p:cBhvr>
                                        <p:cTn id="156" dur="3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63" grpId="0" animBg="1"/>
      <p:bldP spid="301" grpId="0" animBg="1"/>
      <p:bldP spid="301" grpId="1" animBg="1"/>
      <p:bldP spid="313" grpId="0" animBg="1"/>
      <p:bldP spid="313" grpId="1" animBg="1"/>
      <p:bldP spid="251" grpId="0"/>
      <p:bldP spid="252" grpId="0"/>
      <p:bldP spid="253" grpId="0"/>
      <p:bldP spid="261" grpId="0"/>
      <p:bldP spid="262" grpId="0" animBg="1"/>
      <p:bldP spid="263" grpId="0"/>
      <p:bldP spid="271" grpId="0"/>
      <p:bldP spid="272" grpId="0" animBg="1"/>
      <p:bldP spid="273" grpId="0"/>
      <p:bldP spid="281" grpId="0"/>
      <p:bldP spid="282" grpId="0" animBg="1"/>
      <p:bldP spid="283" grpId="0"/>
      <p:bldP spid="295" grpId="0"/>
      <p:bldP spid="3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文本框 213"/>
          <p:cNvSpPr txBox="1"/>
          <p:nvPr/>
        </p:nvSpPr>
        <p:spPr>
          <a:xfrm>
            <a:off x="3090635" y="2884903"/>
            <a:ext cx="6396265" cy="120032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5400" spc="0">
                <a:solidFill>
                  <a:srgbClr val="45D8FF"/>
                </a:solidFill>
                <a:effectLst>
                  <a:outerShdw blurRad="101600" dir="5400000" algn="ctr" rotWithShape="0">
                    <a:srgbClr val="45D8FF">
                      <a:alpha val="90000"/>
                    </a:srgbClr>
                  </a:outerShdw>
                </a:effectLst>
                <a:latin typeface="ZapfHumnst Ult BT" panose="020B0805050508090204" pitchFamily="34" charset="0"/>
              </a:defRPr>
            </a:lvl1pPr>
          </a:lstStyle>
          <a:p>
            <a:r>
              <a:rPr lang="zh-CN" altLang="en-US" sz="7200" dirty="0" smtClean="0">
                <a:effectLst>
                  <a:outerShdw blurRad="381000" dir="5400000" algn="ctr" rotWithShape="0">
                    <a:srgbClr val="45D8FF">
                      <a:alpha val="70000"/>
                    </a:srgbClr>
                  </a:outerShdw>
                </a:effectLst>
                <a:latin typeface="Microsoft YaHei" charset="-122"/>
                <a:ea typeface="Microsoft YaHei" charset="-122"/>
                <a:cs typeface="Microsoft YaHei" charset="-122"/>
              </a:rPr>
              <a:t>谢谢观看</a:t>
            </a:r>
            <a:endParaRPr lang="zh-CN" altLang="en-US" sz="7200" dirty="0">
              <a:effectLst>
                <a:outerShdw blurRad="381000" dir="5400000" algn="ctr" rotWithShape="0">
                  <a:srgbClr val="45D8FF">
                    <a:alpha val="70000"/>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055765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wipe(left)">
                                      <p:cBhvr>
                                        <p:cTn id="7" dur="700"/>
                                        <p:tgtEl>
                                          <p:spTgt spid="521"/>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strips(upLeft)">
                                      <p:cBhvr>
                                        <p:cTn id="10" dur="700"/>
                                        <p:tgtEl>
                                          <p:spTgt spid="46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26"/>
                                        </p:tgtEl>
                                        <p:attrNameLst>
                                          <p:attrName>style.visibility</p:attrName>
                                        </p:attrNameLst>
                                      </p:cBhvr>
                                      <p:to>
                                        <p:strVal val="visible"/>
                                      </p:to>
                                    </p:set>
                                    <p:anim calcmode="lin" valueType="num">
                                      <p:cBhvr>
                                        <p:cTn id="15" dur="700" fill="hold"/>
                                        <p:tgtEl>
                                          <p:spTgt spid="226"/>
                                        </p:tgtEl>
                                        <p:attrNameLst>
                                          <p:attrName>ppt_w</p:attrName>
                                        </p:attrNameLst>
                                      </p:cBhvr>
                                      <p:tavLst>
                                        <p:tav tm="0">
                                          <p:val>
                                            <p:fltVal val="0"/>
                                          </p:val>
                                        </p:tav>
                                        <p:tav tm="100000">
                                          <p:val>
                                            <p:strVal val="#ppt_w"/>
                                          </p:val>
                                        </p:tav>
                                      </p:tavLst>
                                    </p:anim>
                                    <p:anim calcmode="lin" valueType="num">
                                      <p:cBhvr>
                                        <p:cTn id="16" dur="700" fill="hold"/>
                                        <p:tgtEl>
                                          <p:spTgt spid="226"/>
                                        </p:tgtEl>
                                        <p:attrNameLst>
                                          <p:attrName>ppt_h</p:attrName>
                                        </p:attrNameLst>
                                      </p:cBhvr>
                                      <p:tavLst>
                                        <p:tav tm="0">
                                          <p:val>
                                            <p:fltVal val="0"/>
                                          </p:val>
                                        </p:tav>
                                        <p:tav tm="100000">
                                          <p:val>
                                            <p:strVal val="#ppt_h"/>
                                          </p:val>
                                        </p:tav>
                                      </p:tavLst>
                                    </p:anim>
                                    <p:animEffect transition="in" filter="fade">
                                      <p:cBhvr>
                                        <p:cTn id="17" dur="700"/>
                                        <p:tgtEl>
                                          <p:spTgt spid="226"/>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strips(downLeft)">
                                      <p:cBhvr>
                                        <p:cTn id="20" dur="700"/>
                                        <p:tgtEl>
                                          <p:spTgt spid="29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18"/>
                                        </p:tgtEl>
                                        <p:attrNameLst>
                                          <p:attrName>style.visibility</p:attrName>
                                        </p:attrNameLst>
                                      </p:cBhvr>
                                      <p:to>
                                        <p:strVal val="visible"/>
                                      </p:to>
                                    </p:set>
                                    <p:animEffect transition="in" filter="wipe(up)">
                                      <p:cBhvr>
                                        <p:cTn id="23" dur="700"/>
                                        <p:tgtEl>
                                          <p:spTgt spid="31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98"/>
                                        </p:tgtEl>
                                        <p:attrNameLst>
                                          <p:attrName>style.visibility</p:attrName>
                                        </p:attrNameLst>
                                      </p:cBhvr>
                                      <p:to>
                                        <p:strVal val="visible"/>
                                      </p:to>
                                    </p:set>
                                    <p:animEffect transition="in" filter="wipe(up)">
                                      <p:cBhvr>
                                        <p:cTn id="26" dur="700"/>
                                        <p:tgtEl>
                                          <p:spTgt spid="298"/>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291"/>
                                        </p:tgtEl>
                                        <p:attrNameLst>
                                          <p:attrName>style.visibility</p:attrName>
                                        </p:attrNameLst>
                                      </p:cBhvr>
                                      <p:to>
                                        <p:strVal val="visible"/>
                                      </p:to>
                                    </p:set>
                                    <p:animEffect transition="in" filter="strips(downRight)">
                                      <p:cBhvr>
                                        <p:cTn id="29" dur="700"/>
                                        <p:tgtEl>
                                          <p:spTgt spid="29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left)">
                                      <p:cBhvr>
                                        <p:cTn id="32" dur="700"/>
                                        <p:tgtEl>
                                          <p:spTgt spid="29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wipe(left)">
                                      <p:cBhvr>
                                        <p:cTn id="35" dur="700"/>
                                        <p:tgtEl>
                                          <p:spTgt spid="294"/>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299"/>
                                        </p:tgtEl>
                                        <p:attrNameLst>
                                          <p:attrName>style.visibility</p:attrName>
                                        </p:attrNameLst>
                                      </p:cBhvr>
                                      <p:to>
                                        <p:strVal val="visible"/>
                                      </p:to>
                                    </p:set>
                                    <p:animEffect transition="in" filter="strips(upRight)">
                                      <p:cBhvr>
                                        <p:cTn id="38" dur="700"/>
                                        <p:tgtEl>
                                          <p:spTgt spid="29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wipe(down)">
                                      <p:cBhvr>
                                        <p:cTn id="41" dur="700"/>
                                        <p:tgtEl>
                                          <p:spTgt spid="3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70"/>
                                        </p:tgtEl>
                                        <p:attrNameLst>
                                          <p:attrName>style.visibility</p:attrName>
                                        </p:attrNameLst>
                                      </p:cBhvr>
                                      <p:to>
                                        <p:strVal val="visible"/>
                                      </p:to>
                                    </p:set>
                                    <p:animEffect transition="in" filter="wipe(up)">
                                      <p:cBhvr>
                                        <p:cTn id="44" dur="700"/>
                                        <p:tgtEl>
                                          <p:spTgt spid="47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90"/>
                                        </p:tgtEl>
                                        <p:attrNameLst>
                                          <p:attrName>style.visibility</p:attrName>
                                        </p:attrNameLst>
                                      </p:cBhvr>
                                      <p:to>
                                        <p:strVal val="visible"/>
                                      </p:to>
                                    </p:set>
                                    <p:animEffect transition="in" filter="wipe(up)">
                                      <p:cBhvr>
                                        <p:cTn id="47" dur="700"/>
                                        <p:tgtEl>
                                          <p:spTgt spid="49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69"/>
                                        </p:tgtEl>
                                        <p:attrNameLst>
                                          <p:attrName>style.visibility</p:attrName>
                                        </p:attrNameLst>
                                      </p:cBhvr>
                                      <p:to>
                                        <p:strVal val="visible"/>
                                      </p:to>
                                    </p:set>
                                    <p:animEffect transition="in" filter="wipe(left)">
                                      <p:cBhvr>
                                        <p:cTn id="50" dur="700"/>
                                        <p:tgtEl>
                                          <p:spTgt spid="46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66"/>
                                        </p:tgtEl>
                                        <p:attrNameLst>
                                          <p:attrName>style.visibility</p:attrName>
                                        </p:attrNameLst>
                                      </p:cBhvr>
                                      <p:to>
                                        <p:strVal val="visible"/>
                                      </p:to>
                                    </p:set>
                                    <p:animEffect transition="in" filter="wipe(left)">
                                      <p:cBhvr>
                                        <p:cTn id="53" dur="700"/>
                                        <p:tgtEl>
                                          <p:spTgt spid="466"/>
                                        </p:tgtEl>
                                      </p:cBhvr>
                                    </p:animEffect>
                                  </p:childTnLst>
                                </p:cTn>
                              </p:par>
                              <p:par>
                                <p:cTn id="54" presetID="18" presetClass="entr" presetSubtype="3" fill="hold" grpId="0" nodeType="withEffect">
                                  <p:stCondLst>
                                    <p:cond delay="0"/>
                                  </p:stCondLst>
                                  <p:childTnLst>
                                    <p:set>
                                      <p:cBhvr>
                                        <p:cTn id="55" dur="1" fill="hold">
                                          <p:stCondLst>
                                            <p:cond delay="0"/>
                                          </p:stCondLst>
                                        </p:cTn>
                                        <p:tgtEl>
                                          <p:spTgt spid="471"/>
                                        </p:tgtEl>
                                        <p:attrNameLst>
                                          <p:attrName>style.visibility</p:attrName>
                                        </p:attrNameLst>
                                      </p:cBhvr>
                                      <p:to>
                                        <p:strVal val="visible"/>
                                      </p:to>
                                    </p:set>
                                    <p:animEffect transition="in" filter="strips(upRight)">
                                      <p:cBhvr>
                                        <p:cTn id="56" dur="700"/>
                                        <p:tgtEl>
                                          <p:spTgt spid="471"/>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84"/>
                                        </p:tgtEl>
                                        <p:attrNameLst>
                                          <p:attrName>style.visibility</p:attrName>
                                        </p:attrNameLst>
                                      </p:cBhvr>
                                      <p:to>
                                        <p:strVal val="visible"/>
                                      </p:to>
                                    </p:set>
                                    <p:animEffect transition="in" filter="wipe(right)">
                                      <p:cBhvr>
                                        <p:cTn id="59" dur="700"/>
                                        <p:tgtEl>
                                          <p:spTgt spid="484"/>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62"/>
                                        </p:tgtEl>
                                        <p:attrNameLst>
                                          <p:attrName>style.visibility</p:attrName>
                                        </p:attrNameLst>
                                      </p:cBhvr>
                                      <p:to>
                                        <p:strVal val="visible"/>
                                      </p:to>
                                    </p:set>
                                    <p:animEffect transition="in" filter="strips(downLeft)">
                                      <p:cBhvr>
                                        <p:cTn id="62" dur="700"/>
                                        <p:tgtEl>
                                          <p:spTgt spid="46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98"/>
                                        </p:tgtEl>
                                        <p:attrNameLst>
                                          <p:attrName>style.visibility</p:attrName>
                                        </p:attrNameLst>
                                      </p:cBhvr>
                                      <p:to>
                                        <p:strVal val="visible"/>
                                      </p:to>
                                    </p:set>
                                    <p:anim calcmode="lin" valueType="num">
                                      <p:cBhvr>
                                        <p:cTn id="65" dur="700" fill="hold"/>
                                        <p:tgtEl>
                                          <p:spTgt spid="398"/>
                                        </p:tgtEl>
                                        <p:attrNameLst>
                                          <p:attrName>ppt_w</p:attrName>
                                        </p:attrNameLst>
                                      </p:cBhvr>
                                      <p:tavLst>
                                        <p:tav tm="0">
                                          <p:val>
                                            <p:fltVal val="0"/>
                                          </p:val>
                                        </p:tav>
                                        <p:tav tm="100000">
                                          <p:val>
                                            <p:strVal val="#ppt_w"/>
                                          </p:val>
                                        </p:tav>
                                      </p:tavLst>
                                    </p:anim>
                                    <p:anim calcmode="lin" valueType="num">
                                      <p:cBhvr>
                                        <p:cTn id="66" dur="700" fill="hold"/>
                                        <p:tgtEl>
                                          <p:spTgt spid="398"/>
                                        </p:tgtEl>
                                        <p:attrNameLst>
                                          <p:attrName>ppt_h</p:attrName>
                                        </p:attrNameLst>
                                      </p:cBhvr>
                                      <p:tavLst>
                                        <p:tav tm="0">
                                          <p:val>
                                            <p:fltVal val="0"/>
                                          </p:val>
                                        </p:tav>
                                        <p:tav tm="100000">
                                          <p:val>
                                            <p:strVal val="#ppt_h"/>
                                          </p:val>
                                        </p:tav>
                                      </p:tavLst>
                                    </p:anim>
                                    <p:animEffect transition="in" filter="fade">
                                      <p:cBhvr>
                                        <p:cTn id="67" dur="700"/>
                                        <p:tgtEl>
                                          <p:spTgt spid="39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30"/>
                                        </p:tgtEl>
                                        <p:attrNameLst>
                                          <p:attrName>style.visibility</p:attrName>
                                        </p:attrNameLst>
                                      </p:cBhvr>
                                      <p:to>
                                        <p:strVal val="visible"/>
                                      </p:to>
                                    </p:set>
                                    <p:anim calcmode="lin" valueType="num">
                                      <p:cBhvr>
                                        <p:cTn id="70" dur="700" fill="hold"/>
                                        <p:tgtEl>
                                          <p:spTgt spid="330"/>
                                        </p:tgtEl>
                                        <p:attrNameLst>
                                          <p:attrName>ppt_w</p:attrName>
                                        </p:attrNameLst>
                                      </p:cBhvr>
                                      <p:tavLst>
                                        <p:tav tm="0">
                                          <p:val>
                                            <p:fltVal val="0"/>
                                          </p:val>
                                        </p:tav>
                                        <p:tav tm="100000">
                                          <p:val>
                                            <p:strVal val="#ppt_w"/>
                                          </p:val>
                                        </p:tav>
                                      </p:tavLst>
                                    </p:anim>
                                    <p:anim calcmode="lin" valueType="num">
                                      <p:cBhvr>
                                        <p:cTn id="71" dur="700" fill="hold"/>
                                        <p:tgtEl>
                                          <p:spTgt spid="330"/>
                                        </p:tgtEl>
                                        <p:attrNameLst>
                                          <p:attrName>ppt_h</p:attrName>
                                        </p:attrNameLst>
                                      </p:cBhvr>
                                      <p:tavLst>
                                        <p:tav tm="0">
                                          <p:val>
                                            <p:fltVal val="0"/>
                                          </p:val>
                                        </p:tav>
                                        <p:tav tm="100000">
                                          <p:val>
                                            <p:strVal val="#ppt_h"/>
                                          </p:val>
                                        </p:tav>
                                      </p:tavLst>
                                    </p:anim>
                                    <p:animEffect transition="in" filter="fade">
                                      <p:cBhvr>
                                        <p:cTn id="72" dur="700"/>
                                        <p:tgtEl>
                                          <p:spTgt spid="33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28"/>
                                        </p:tgtEl>
                                        <p:attrNameLst>
                                          <p:attrName>style.visibility</p:attrName>
                                        </p:attrNameLst>
                                      </p:cBhvr>
                                      <p:to>
                                        <p:strVal val="visible"/>
                                      </p:to>
                                    </p:set>
                                    <p:anim calcmode="lin" valueType="num">
                                      <p:cBhvr>
                                        <p:cTn id="75" dur="700" fill="hold"/>
                                        <p:tgtEl>
                                          <p:spTgt spid="328"/>
                                        </p:tgtEl>
                                        <p:attrNameLst>
                                          <p:attrName>ppt_w</p:attrName>
                                        </p:attrNameLst>
                                      </p:cBhvr>
                                      <p:tavLst>
                                        <p:tav tm="0">
                                          <p:val>
                                            <p:fltVal val="0"/>
                                          </p:val>
                                        </p:tav>
                                        <p:tav tm="100000">
                                          <p:val>
                                            <p:strVal val="#ppt_w"/>
                                          </p:val>
                                        </p:tav>
                                      </p:tavLst>
                                    </p:anim>
                                    <p:anim calcmode="lin" valueType="num">
                                      <p:cBhvr>
                                        <p:cTn id="76" dur="700" fill="hold"/>
                                        <p:tgtEl>
                                          <p:spTgt spid="328"/>
                                        </p:tgtEl>
                                        <p:attrNameLst>
                                          <p:attrName>ppt_h</p:attrName>
                                        </p:attrNameLst>
                                      </p:cBhvr>
                                      <p:tavLst>
                                        <p:tav tm="0">
                                          <p:val>
                                            <p:fltVal val="0"/>
                                          </p:val>
                                        </p:tav>
                                        <p:tav tm="100000">
                                          <p:val>
                                            <p:strVal val="#ppt_h"/>
                                          </p:val>
                                        </p:tav>
                                      </p:tavLst>
                                    </p:anim>
                                    <p:animEffect transition="in" filter="fade">
                                      <p:cBhvr>
                                        <p:cTn id="77" dur="700"/>
                                        <p:tgtEl>
                                          <p:spTgt spid="328"/>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02"/>
                                        </p:tgtEl>
                                        <p:attrNameLst>
                                          <p:attrName>style.visibility</p:attrName>
                                        </p:attrNameLst>
                                      </p:cBhvr>
                                      <p:to>
                                        <p:strVal val="visible"/>
                                      </p:to>
                                    </p:set>
                                    <p:anim calcmode="lin" valueType="num">
                                      <p:cBhvr>
                                        <p:cTn id="80" dur="700" fill="hold"/>
                                        <p:tgtEl>
                                          <p:spTgt spid="502"/>
                                        </p:tgtEl>
                                        <p:attrNameLst>
                                          <p:attrName>ppt_w</p:attrName>
                                        </p:attrNameLst>
                                      </p:cBhvr>
                                      <p:tavLst>
                                        <p:tav tm="0">
                                          <p:val>
                                            <p:fltVal val="0"/>
                                          </p:val>
                                        </p:tav>
                                        <p:tav tm="100000">
                                          <p:val>
                                            <p:strVal val="#ppt_w"/>
                                          </p:val>
                                        </p:tav>
                                      </p:tavLst>
                                    </p:anim>
                                    <p:anim calcmode="lin" valueType="num">
                                      <p:cBhvr>
                                        <p:cTn id="81" dur="700" fill="hold"/>
                                        <p:tgtEl>
                                          <p:spTgt spid="502"/>
                                        </p:tgtEl>
                                        <p:attrNameLst>
                                          <p:attrName>ppt_h</p:attrName>
                                        </p:attrNameLst>
                                      </p:cBhvr>
                                      <p:tavLst>
                                        <p:tav tm="0">
                                          <p:val>
                                            <p:fltVal val="0"/>
                                          </p:val>
                                        </p:tav>
                                        <p:tav tm="100000">
                                          <p:val>
                                            <p:strVal val="#ppt_h"/>
                                          </p:val>
                                        </p:tav>
                                      </p:tavLst>
                                    </p:anim>
                                    <p:animEffect transition="in" filter="fade">
                                      <p:cBhvr>
                                        <p:cTn id="82" dur="700"/>
                                        <p:tgtEl>
                                          <p:spTgt spid="50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00"/>
                                        </p:tgtEl>
                                        <p:attrNameLst>
                                          <p:attrName>style.visibility</p:attrName>
                                        </p:attrNameLst>
                                      </p:cBhvr>
                                      <p:to>
                                        <p:strVal val="visible"/>
                                      </p:to>
                                    </p:set>
                                    <p:anim calcmode="lin" valueType="num">
                                      <p:cBhvr>
                                        <p:cTn id="85" dur="700" fill="hold"/>
                                        <p:tgtEl>
                                          <p:spTgt spid="500"/>
                                        </p:tgtEl>
                                        <p:attrNameLst>
                                          <p:attrName>ppt_w</p:attrName>
                                        </p:attrNameLst>
                                      </p:cBhvr>
                                      <p:tavLst>
                                        <p:tav tm="0">
                                          <p:val>
                                            <p:fltVal val="0"/>
                                          </p:val>
                                        </p:tav>
                                        <p:tav tm="100000">
                                          <p:val>
                                            <p:strVal val="#ppt_w"/>
                                          </p:val>
                                        </p:tav>
                                      </p:tavLst>
                                    </p:anim>
                                    <p:anim calcmode="lin" valueType="num">
                                      <p:cBhvr>
                                        <p:cTn id="86" dur="700" fill="hold"/>
                                        <p:tgtEl>
                                          <p:spTgt spid="500"/>
                                        </p:tgtEl>
                                        <p:attrNameLst>
                                          <p:attrName>ppt_h</p:attrName>
                                        </p:attrNameLst>
                                      </p:cBhvr>
                                      <p:tavLst>
                                        <p:tav tm="0">
                                          <p:val>
                                            <p:fltVal val="0"/>
                                          </p:val>
                                        </p:tav>
                                        <p:tav tm="100000">
                                          <p:val>
                                            <p:strVal val="#ppt_h"/>
                                          </p:val>
                                        </p:tav>
                                      </p:tavLst>
                                    </p:anim>
                                    <p:animEffect transition="in" filter="fade">
                                      <p:cBhvr>
                                        <p:cTn id="87" dur="700"/>
                                        <p:tgtEl>
                                          <p:spTgt spid="500"/>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27"/>
                                        </p:tgtEl>
                                        <p:attrNameLst>
                                          <p:attrName>style.visibility</p:attrName>
                                        </p:attrNameLst>
                                      </p:cBhvr>
                                      <p:to>
                                        <p:strVal val="visible"/>
                                      </p:to>
                                    </p:set>
                                    <p:anim calcmode="lin" valueType="num">
                                      <p:cBhvr>
                                        <p:cTn id="92" dur="700" fill="hold"/>
                                        <p:tgtEl>
                                          <p:spTgt spid="227"/>
                                        </p:tgtEl>
                                        <p:attrNameLst>
                                          <p:attrName>ppt_w</p:attrName>
                                        </p:attrNameLst>
                                      </p:cBhvr>
                                      <p:tavLst>
                                        <p:tav tm="0">
                                          <p:val>
                                            <p:fltVal val="0"/>
                                          </p:val>
                                        </p:tav>
                                        <p:tav tm="100000">
                                          <p:val>
                                            <p:strVal val="#ppt_w"/>
                                          </p:val>
                                        </p:tav>
                                      </p:tavLst>
                                    </p:anim>
                                    <p:anim calcmode="lin" valueType="num">
                                      <p:cBhvr>
                                        <p:cTn id="93" dur="700" fill="hold"/>
                                        <p:tgtEl>
                                          <p:spTgt spid="227"/>
                                        </p:tgtEl>
                                        <p:attrNameLst>
                                          <p:attrName>ppt_h</p:attrName>
                                        </p:attrNameLst>
                                      </p:cBhvr>
                                      <p:tavLst>
                                        <p:tav tm="0">
                                          <p:val>
                                            <p:fltVal val="0"/>
                                          </p:val>
                                        </p:tav>
                                        <p:tav tm="100000">
                                          <p:val>
                                            <p:strVal val="#ppt_h"/>
                                          </p:val>
                                        </p:tav>
                                      </p:tavLst>
                                    </p:anim>
                                    <p:animEffect transition="in" filter="fade">
                                      <p:cBhvr>
                                        <p:cTn id="94" dur="700"/>
                                        <p:tgtEl>
                                          <p:spTgt spid="2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9"/>
                                        </p:tgtEl>
                                        <p:attrNameLst>
                                          <p:attrName>style.visibility</p:attrName>
                                        </p:attrNameLst>
                                      </p:cBhvr>
                                      <p:to>
                                        <p:strVal val="visible"/>
                                      </p:to>
                                    </p:set>
                                    <p:anim calcmode="lin" valueType="num">
                                      <p:cBhvr>
                                        <p:cTn id="97" dur="700" fill="hold"/>
                                        <p:tgtEl>
                                          <p:spTgt spid="229"/>
                                        </p:tgtEl>
                                        <p:attrNameLst>
                                          <p:attrName>ppt_w</p:attrName>
                                        </p:attrNameLst>
                                      </p:cBhvr>
                                      <p:tavLst>
                                        <p:tav tm="0">
                                          <p:val>
                                            <p:fltVal val="0"/>
                                          </p:val>
                                        </p:tav>
                                        <p:tav tm="100000">
                                          <p:val>
                                            <p:strVal val="#ppt_w"/>
                                          </p:val>
                                        </p:tav>
                                      </p:tavLst>
                                    </p:anim>
                                    <p:anim calcmode="lin" valueType="num">
                                      <p:cBhvr>
                                        <p:cTn id="98" dur="700" fill="hold"/>
                                        <p:tgtEl>
                                          <p:spTgt spid="229"/>
                                        </p:tgtEl>
                                        <p:attrNameLst>
                                          <p:attrName>ppt_h</p:attrName>
                                        </p:attrNameLst>
                                      </p:cBhvr>
                                      <p:tavLst>
                                        <p:tav tm="0">
                                          <p:val>
                                            <p:fltVal val="0"/>
                                          </p:val>
                                        </p:tav>
                                        <p:tav tm="100000">
                                          <p:val>
                                            <p:strVal val="#ppt_h"/>
                                          </p:val>
                                        </p:tav>
                                      </p:tavLst>
                                    </p:anim>
                                    <p:animEffect transition="in" filter="fade">
                                      <p:cBhvr>
                                        <p:cTn id="99" dur="700"/>
                                        <p:tgtEl>
                                          <p:spTgt spid="22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28"/>
                                        </p:tgtEl>
                                        <p:attrNameLst>
                                          <p:attrName>style.visibility</p:attrName>
                                        </p:attrNameLst>
                                      </p:cBhvr>
                                      <p:to>
                                        <p:strVal val="visible"/>
                                      </p:to>
                                    </p:set>
                                    <p:anim calcmode="lin" valueType="num">
                                      <p:cBhvr>
                                        <p:cTn id="102" dur="700" fill="hold"/>
                                        <p:tgtEl>
                                          <p:spTgt spid="228"/>
                                        </p:tgtEl>
                                        <p:attrNameLst>
                                          <p:attrName>ppt_w</p:attrName>
                                        </p:attrNameLst>
                                      </p:cBhvr>
                                      <p:tavLst>
                                        <p:tav tm="0">
                                          <p:val>
                                            <p:fltVal val="0"/>
                                          </p:val>
                                        </p:tav>
                                        <p:tav tm="100000">
                                          <p:val>
                                            <p:strVal val="#ppt_w"/>
                                          </p:val>
                                        </p:tav>
                                      </p:tavLst>
                                    </p:anim>
                                    <p:anim calcmode="lin" valueType="num">
                                      <p:cBhvr>
                                        <p:cTn id="103" dur="700" fill="hold"/>
                                        <p:tgtEl>
                                          <p:spTgt spid="228"/>
                                        </p:tgtEl>
                                        <p:attrNameLst>
                                          <p:attrName>ppt_h</p:attrName>
                                        </p:attrNameLst>
                                      </p:cBhvr>
                                      <p:tavLst>
                                        <p:tav tm="0">
                                          <p:val>
                                            <p:fltVal val="0"/>
                                          </p:val>
                                        </p:tav>
                                        <p:tav tm="100000">
                                          <p:val>
                                            <p:strVal val="#ppt_h"/>
                                          </p:val>
                                        </p:tav>
                                      </p:tavLst>
                                    </p:anim>
                                    <p:animEffect transition="in" filter="fade">
                                      <p:cBhvr>
                                        <p:cTn id="104" dur="700"/>
                                        <p:tgtEl>
                                          <p:spTgt spid="22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2"/>
                                        </p:tgtEl>
                                        <p:attrNameLst>
                                          <p:attrName>style.visibility</p:attrName>
                                        </p:attrNameLst>
                                      </p:cBhvr>
                                      <p:to>
                                        <p:strVal val="visible"/>
                                      </p:to>
                                    </p:set>
                                    <p:anim calcmode="lin" valueType="num">
                                      <p:cBhvr>
                                        <p:cTn id="107" dur="700" fill="hold"/>
                                        <p:tgtEl>
                                          <p:spTgt spid="222"/>
                                        </p:tgtEl>
                                        <p:attrNameLst>
                                          <p:attrName>ppt_w</p:attrName>
                                        </p:attrNameLst>
                                      </p:cBhvr>
                                      <p:tavLst>
                                        <p:tav tm="0">
                                          <p:val>
                                            <p:fltVal val="0"/>
                                          </p:val>
                                        </p:tav>
                                        <p:tav tm="100000">
                                          <p:val>
                                            <p:strVal val="#ppt_w"/>
                                          </p:val>
                                        </p:tav>
                                      </p:tavLst>
                                    </p:anim>
                                    <p:anim calcmode="lin" valueType="num">
                                      <p:cBhvr>
                                        <p:cTn id="108" dur="700" fill="hold"/>
                                        <p:tgtEl>
                                          <p:spTgt spid="222"/>
                                        </p:tgtEl>
                                        <p:attrNameLst>
                                          <p:attrName>ppt_h</p:attrName>
                                        </p:attrNameLst>
                                      </p:cBhvr>
                                      <p:tavLst>
                                        <p:tav tm="0">
                                          <p:val>
                                            <p:fltVal val="0"/>
                                          </p:val>
                                        </p:tav>
                                        <p:tav tm="100000">
                                          <p:val>
                                            <p:strVal val="#ppt_h"/>
                                          </p:val>
                                        </p:tav>
                                      </p:tavLst>
                                    </p:anim>
                                    <p:animEffect transition="in" filter="fade">
                                      <p:cBhvr>
                                        <p:cTn id="109" dur="700"/>
                                        <p:tgtEl>
                                          <p:spTgt spid="2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0"/>
                                        </p:tgtEl>
                                        <p:attrNameLst>
                                          <p:attrName>style.visibility</p:attrName>
                                        </p:attrNameLst>
                                      </p:cBhvr>
                                      <p:to>
                                        <p:strVal val="visible"/>
                                      </p:to>
                                    </p:set>
                                    <p:anim calcmode="lin" valueType="num">
                                      <p:cBhvr>
                                        <p:cTn id="112" dur="700" fill="hold"/>
                                        <p:tgtEl>
                                          <p:spTgt spid="230"/>
                                        </p:tgtEl>
                                        <p:attrNameLst>
                                          <p:attrName>ppt_w</p:attrName>
                                        </p:attrNameLst>
                                      </p:cBhvr>
                                      <p:tavLst>
                                        <p:tav tm="0">
                                          <p:val>
                                            <p:fltVal val="0"/>
                                          </p:val>
                                        </p:tav>
                                        <p:tav tm="100000">
                                          <p:val>
                                            <p:strVal val="#ppt_w"/>
                                          </p:val>
                                        </p:tav>
                                      </p:tavLst>
                                    </p:anim>
                                    <p:anim calcmode="lin" valueType="num">
                                      <p:cBhvr>
                                        <p:cTn id="113" dur="700" fill="hold"/>
                                        <p:tgtEl>
                                          <p:spTgt spid="230"/>
                                        </p:tgtEl>
                                        <p:attrNameLst>
                                          <p:attrName>ppt_h</p:attrName>
                                        </p:attrNameLst>
                                      </p:cBhvr>
                                      <p:tavLst>
                                        <p:tav tm="0">
                                          <p:val>
                                            <p:fltVal val="0"/>
                                          </p:val>
                                        </p:tav>
                                        <p:tav tm="100000">
                                          <p:val>
                                            <p:strVal val="#ppt_h"/>
                                          </p:val>
                                        </p:tav>
                                      </p:tavLst>
                                    </p:anim>
                                    <p:animEffect transition="in" filter="fade">
                                      <p:cBhvr>
                                        <p:cTn id="114" dur="700"/>
                                        <p:tgtEl>
                                          <p:spTgt spid="23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31"/>
                                        </p:tgtEl>
                                        <p:attrNameLst>
                                          <p:attrName>style.visibility</p:attrName>
                                        </p:attrNameLst>
                                      </p:cBhvr>
                                      <p:to>
                                        <p:strVal val="visible"/>
                                      </p:to>
                                    </p:set>
                                    <p:anim calcmode="lin" valueType="num">
                                      <p:cBhvr>
                                        <p:cTn id="117" dur="700" fill="hold"/>
                                        <p:tgtEl>
                                          <p:spTgt spid="231"/>
                                        </p:tgtEl>
                                        <p:attrNameLst>
                                          <p:attrName>ppt_w</p:attrName>
                                        </p:attrNameLst>
                                      </p:cBhvr>
                                      <p:tavLst>
                                        <p:tav tm="0">
                                          <p:val>
                                            <p:fltVal val="0"/>
                                          </p:val>
                                        </p:tav>
                                        <p:tav tm="100000">
                                          <p:val>
                                            <p:strVal val="#ppt_w"/>
                                          </p:val>
                                        </p:tav>
                                      </p:tavLst>
                                    </p:anim>
                                    <p:anim calcmode="lin" valueType="num">
                                      <p:cBhvr>
                                        <p:cTn id="118" dur="700" fill="hold"/>
                                        <p:tgtEl>
                                          <p:spTgt spid="231"/>
                                        </p:tgtEl>
                                        <p:attrNameLst>
                                          <p:attrName>ppt_h</p:attrName>
                                        </p:attrNameLst>
                                      </p:cBhvr>
                                      <p:tavLst>
                                        <p:tav tm="0">
                                          <p:val>
                                            <p:fltVal val="0"/>
                                          </p:val>
                                        </p:tav>
                                        <p:tav tm="100000">
                                          <p:val>
                                            <p:strVal val="#ppt_h"/>
                                          </p:val>
                                        </p:tav>
                                      </p:tavLst>
                                    </p:anim>
                                    <p:animEffect transition="in" filter="fade">
                                      <p:cBhvr>
                                        <p:cTn id="119" dur="700"/>
                                        <p:tgtEl>
                                          <p:spTgt spid="231"/>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32"/>
                                        </p:tgtEl>
                                        <p:attrNameLst>
                                          <p:attrName>style.visibility</p:attrName>
                                        </p:attrNameLst>
                                      </p:cBhvr>
                                      <p:to>
                                        <p:strVal val="visible"/>
                                      </p:to>
                                    </p:set>
                                    <p:anim calcmode="lin" valueType="num">
                                      <p:cBhvr>
                                        <p:cTn id="122" dur="700" fill="hold"/>
                                        <p:tgtEl>
                                          <p:spTgt spid="232"/>
                                        </p:tgtEl>
                                        <p:attrNameLst>
                                          <p:attrName>ppt_w</p:attrName>
                                        </p:attrNameLst>
                                      </p:cBhvr>
                                      <p:tavLst>
                                        <p:tav tm="0">
                                          <p:val>
                                            <p:fltVal val="0"/>
                                          </p:val>
                                        </p:tav>
                                        <p:tav tm="100000">
                                          <p:val>
                                            <p:strVal val="#ppt_w"/>
                                          </p:val>
                                        </p:tav>
                                      </p:tavLst>
                                    </p:anim>
                                    <p:anim calcmode="lin" valueType="num">
                                      <p:cBhvr>
                                        <p:cTn id="123" dur="700" fill="hold"/>
                                        <p:tgtEl>
                                          <p:spTgt spid="232"/>
                                        </p:tgtEl>
                                        <p:attrNameLst>
                                          <p:attrName>ppt_h</p:attrName>
                                        </p:attrNameLst>
                                      </p:cBhvr>
                                      <p:tavLst>
                                        <p:tav tm="0">
                                          <p:val>
                                            <p:fltVal val="0"/>
                                          </p:val>
                                        </p:tav>
                                        <p:tav tm="100000">
                                          <p:val>
                                            <p:strVal val="#ppt_h"/>
                                          </p:val>
                                        </p:tav>
                                      </p:tavLst>
                                    </p:anim>
                                    <p:animEffect transition="in" filter="fade">
                                      <p:cBhvr>
                                        <p:cTn id="124" dur="700"/>
                                        <p:tgtEl>
                                          <p:spTgt spid="232"/>
                                        </p:tgtEl>
                                      </p:cBhvr>
                                    </p:animEffect>
                                  </p:childTnLst>
                                </p:cTn>
                              </p:par>
                              <p:par>
                                <p:cTn id="125" presetID="18" presetClass="entr" presetSubtype="3" fill="hold" grpId="0" nodeType="withEffect">
                                  <p:stCondLst>
                                    <p:cond delay="0"/>
                                  </p:stCondLst>
                                  <p:childTnLst>
                                    <p:set>
                                      <p:cBhvr>
                                        <p:cTn id="126" dur="1" fill="hold">
                                          <p:stCondLst>
                                            <p:cond delay="0"/>
                                          </p:stCondLst>
                                        </p:cTn>
                                        <p:tgtEl>
                                          <p:spTgt spid="307"/>
                                        </p:tgtEl>
                                        <p:attrNameLst>
                                          <p:attrName>style.visibility</p:attrName>
                                        </p:attrNameLst>
                                      </p:cBhvr>
                                      <p:to>
                                        <p:strVal val="visible"/>
                                      </p:to>
                                    </p:set>
                                    <p:animEffect transition="in" filter="strips(upRight)">
                                      <p:cBhvr>
                                        <p:cTn id="127" dur="700"/>
                                        <p:tgtEl>
                                          <p:spTgt spid="307"/>
                                        </p:tgtEl>
                                      </p:cBhvr>
                                    </p:animEffect>
                                  </p:childTnLst>
                                </p:cTn>
                              </p:par>
                              <p:par>
                                <p:cTn id="128" presetID="18" presetClass="entr" presetSubtype="3" fill="hold" grpId="0" nodeType="withEffect">
                                  <p:stCondLst>
                                    <p:cond delay="0"/>
                                  </p:stCondLst>
                                  <p:childTnLst>
                                    <p:set>
                                      <p:cBhvr>
                                        <p:cTn id="129" dur="1" fill="hold">
                                          <p:stCondLst>
                                            <p:cond delay="0"/>
                                          </p:stCondLst>
                                        </p:cTn>
                                        <p:tgtEl>
                                          <p:spTgt spid="311"/>
                                        </p:tgtEl>
                                        <p:attrNameLst>
                                          <p:attrName>style.visibility</p:attrName>
                                        </p:attrNameLst>
                                      </p:cBhvr>
                                      <p:to>
                                        <p:strVal val="visible"/>
                                      </p:to>
                                    </p:set>
                                    <p:animEffect transition="in" filter="strips(upRight)">
                                      <p:cBhvr>
                                        <p:cTn id="130" dur="700"/>
                                        <p:tgtEl>
                                          <p:spTgt spid="311"/>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397"/>
                                        </p:tgtEl>
                                        <p:attrNameLst>
                                          <p:attrName>style.visibility</p:attrName>
                                        </p:attrNameLst>
                                      </p:cBhvr>
                                      <p:to>
                                        <p:strVal val="visible"/>
                                      </p:to>
                                    </p:set>
                                    <p:anim calcmode="lin" valueType="num">
                                      <p:cBhvr>
                                        <p:cTn id="133" dur="700" fill="hold"/>
                                        <p:tgtEl>
                                          <p:spTgt spid="397"/>
                                        </p:tgtEl>
                                        <p:attrNameLst>
                                          <p:attrName>ppt_w</p:attrName>
                                        </p:attrNameLst>
                                      </p:cBhvr>
                                      <p:tavLst>
                                        <p:tav tm="0">
                                          <p:val>
                                            <p:fltVal val="0"/>
                                          </p:val>
                                        </p:tav>
                                        <p:tav tm="100000">
                                          <p:val>
                                            <p:strVal val="#ppt_w"/>
                                          </p:val>
                                        </p:tav>
                                      </p:tavLst>
                                    </p:anim>
                                    <p:anim calcmode="lin" valueType="num">
                                      <p:cBhvr>
                                        <p:cTn id="134" dur="700" fill="hold"/>
                                        <p:tgtEl>
                                          <p:spTgt spid="397"/>
                                        </p:tgtEl>
                                        <p:attrNameLst>
                                          <p:attrName>ppt_h</p:attrName>
                                        </p:attrNameLst>
                                      </p:cBhvr>
                                      <p:tavLst>
                                        <p:tav tm="0">
                                          <p:val>
                                            <p:fltVal val="0"/>
                                          </p:val>
                                        </p:tav>
                                        <p:tav tm="100000">
                                          <p:val>
                                            <p:strVal val="#ppt_h"/>
                                          </p:val>
                                        </p:tav>
                                      </p:tavLst>
                                    </p:anim>
                                    <p:animEffect transition="in" filter="fade">
                                      <p:cBhvr>
                                        <p:cTn id="135" dur="700"/>
                                        <p:tgtEl>
                                          <p:spTgt spid="39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403"/>
                                        </p:tgtEl>
                                        <p:attrNameLst>
                                          <p:attrName>style.visibility</p:attrName>
                                        </p:attrNameLst>
                                      </p:cBhvr>
                                      <p:to>
                                        <p:strVal val="visible"/>
                                      </p:to>
                                    </p:set>
                                    <p:anim calcmode="lin" valueType="num">
                                      <p:cBhvr>
                                        <p:cTn id="138" dur="700" fill="hold"/>
                                        <p:tgtEl>
                                          <p:spTgt spid="403"/>
                                        </p:tgtEl>
                                        <p:attrNameLst>
                                          <p:attrName>ppt_w</p:attrName>
                                        </p:attrNameLst>
                                      </p:cBhvr>
                                      <p:tavLst>
                                        <p:tav tm="0">
                                          <p:val>
                                            <p:fltVal val="0"/>
                                          </p:val>
                                        </p:tav>
                                        <p:tav tm="100000">
                                          <p:val>
                                            <p:strVal val="#ppt_w"/>
                                          </p:val>
                                        </p:tav>
                                      </p:tavLst>
                                    </p:anim>
                                    <p:anim calcmode="lin" valueType="num">
                                      <p:cBhvr>
                                        <p:cTn id="139" dur="700" fill="hold"/>
                                        <p:tgtEl>
                                          <p:spTgt spid="403"/>
                                        </p:tgtEl>
                                        <p:attrNameLst>
                                          <p:attrName>ppt_h</p:attrName>
                                        </p:attrNameLst>
                                      </p:cBhvr>
                                      <p:tavLst>
                                        <p:tav tm="0">
                                          <p:val>
                                            <p:fltVal val="0"/>
                                          </p:val>
                                        </p:tav>
                                        <p:tav tm="100000">
                                          <p:val>
                                            <p:strVal val="#ppt_h"/>
                                          </p:val>
                                        </p:tav>
                                      </p:tavLst>
                                    </p:anim>
                                    <p:animEffect transition="in" filter="fade">
                                      <p:cBhvr>
                                        <p:cTn id="140" dur="700"/>
                                        <p:tgtEl>
                                          <p:spTgt spid="403"/>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404"/>
                                        </p:tgtEl>
                                        <p:attrNameLst>
                                          <p:attrName>style.visibility</p:attrName>
                                        </p:attrNameLst>
                                      </p:cBhvr>
                                      <p:to>
                                        <p:strVal val="visible"/>
                                      </p:to>
                                    </p:set>
                                    <p:anim calcmode="lin" valueType="num">
                                      <p:cBhvr>
                                        <p:cTn id="143" dur="700" fill="hold"/>
                                        <p:tgtEl>
                                          <p:spTgt spid="404"/>
                                        </p:tgtEl>
                                        <p:attrNameLst>
                                          <p:attrName>ppt_w</p:attrName>
                                        </p:attrNameLst>
                                      </p:cBhvr>
                                      <p:tavLst>
                                        <p:tav tm="0">
                                          <p:val>
                                            <p:fltVal val="0"/>
                                          </p:val>
                                        </p:tav>
                                        <p:tav tm="100000">
                                          <p:val>
                                            <p:strVal val="#ppt_w"/>
                                          </p:val>
                                        </p:tav>
                                      </p:tavLst>
                                    </p:anim>
                                    <p:anim calcmode="lin" valueType="num">
                                      <p:cBhvr>
                                        <p:cTn id="144" dur="700" fill="hold"/>
                                        <p:tgtEl>
                                          <p:spTgt spid="404"/>
                                        </p:tgtEl>
                                        <p:attrNameLst>
                                          <p:attrName>ppt_h</p:attrName>
                                        </p:attrNameLst>
                                      </p:cBhvr>
                                      <p:tavLst>
                                        <p:tav tm="0">
                                          <p:val>
                                            <p:fltVal val="0"/>
                                          </p:val>
                                        </p:tav>
                                        <p:tav tm="100000">
                                          <p:val>
                                            <p:strVal val="#ppt_h"/>
                                          </p:val>
                                        </p:tav>
                                      </p:tavLst>
                                    </p:anim>
                                    <p:animEffect transition="in" filter="fade">
                                      <p:cBhvr>
                                        <p:cTn id="145" dur="700"/>
                                        <p:tgtEl>
                                          <p:spTgt spid="404"/>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487"/>
                                        </p:tgtEl>
                                        <p:attrNameLst>
                                          <p:attrName>style.visibility</p:attrName>
                                        </p:attrNameLst>
                                      </p:cBhvr>
                                      <p:to>
                                        <p:strVal val="visible"/>
                                      </p:to>
                                    </p:set>
                                    <p:animEffect transition="in" filter="wipe(up)">
                                      <p:cBhvr>
                                        <p:cTn id="148" dur="700"/>
                                        <p:tgtEl>
                                          <p:spTgt spid="487"/>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67"/>
                                        </p:tgtEl>
                                        <p:attrNameLst>
                                          <p:attrName>style.visibility</p:attrName>
                                        </p:attrNameLst>
                                      </p:cBhvr>
                                      <p:to>
                                        <p:strVal val="visible"/>
                                      </p:to>
                                    </p:set>
                                    <p:animEffect transition="in" filter="wipe(left)">
                                      <p:cBhvr>
                                        <p:cTn id="151" dur="700"/>
                                        <p:tgtEl>
                                          <p:spTgt spid="467"/>
                                        </p:tgtEl>
                                      </p:cBhvr>
                                    </p:animEffect>
                                  </p:childTnLst>
                                </p:cTn>
                              </p:par>
                              <p:par>
                                <p:cTn id="152" presetID="18" presetClass="entr" presetSubtype="12" fill="hold" grpId="0" nodeType="withEffect">
                                  <p:stCondLst>
                                    <p:cond delay="0"/>
                                  </p:stCondLst>
                                  <p:childTnLst>
                                    <p:set>
                                      <p:cBhvr>
                                        <p:cTn id="153" dur="1" fill="hold">
                                          <p:stCondLst>
                                            <p:cond delay="0"/>
                                          </p:stCondLst>
                                        </p:cTn>
                                        <p:tgtEl>
                                          <p:spTgt spid="485"/>
                                        </p:tgtEl>
                                        <p:attrNameLst>
                                          <p:attrName>style.visibility</p:attrName>
                                        </p:attrNameLst>
                                      </p:cBhvr>
                                      <p:to>
                                        <p:strVal val="visible"/>
                                      </p:to>
                                    </p:set>
                                    <p:animEffect transition="in" filter="strips(downLeft)">
                                      <p:cBhvr>
                                        <p:cTn id="154" dur="700"/>
                                        <p:tgtEl>
                                          <p:spTgt spid="485"/>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472"/>
                                        </p:tgtEl>
                                        <p:attrNameLst>
                                          <p:attrName>style.visibility</p:attrName>
                                        </p:attrNameLst>
                                      </p:cBhvr>
                                      <p:to>
                                        <p:strVal val="visible"/>
                                      </p:to>
                                    </p:set>
                                    <p:animEffect transition="in" filter="wipe(down)">
                                      <p:cBhvr>
                                        <p:cTn id="157" dur="700"/>
                                        <p:tgtEl>
                                          <p:spTgt spid="472"/>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468"/>
                                        </p:tgtEl>
                                        <p:attrNameLst>
                                          <p:attrName>style.visibility</p:attrName>
                                        </p:attrNameLst>
                                      </p:cBhvr>
                                      <p:to>
                                        <p:strVal val="visible"/>
                                      </p:to>
                                    </p:set>
                                    <p:animEffect transition="in" filter="wipe(up)">
                                      <p:cBhvr>
                                        <p:cTn id="160" dur="700"/>
                                        <p:tgtEl>
                                          <p:spTgt spid="46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329"/>
                                        </p:tgtEl>
                                        <p:attrNameLst>
                                          <p:attrName>style.visibility</p:attrName>
                                        </p:attrNameLst>
                                      </p:cBhvr>
                                      <p:to>
                                        <p:strVal val="visible"/>
                                      </p:to>
                                    </p:set>
                                    <p:anim calcmode="lin" valueType="num">
                                      <p:cBhvr>
                                        <p:cTn id="163" dur="700" fill="hold"/>
                                        <p:tgtEl>
                                          <p:spTgt spid="329"/>
                                        </p:tgtEl>
                                        <p:attrNameLst>
                                          <p:attrName>ppt_w</p:attrName>
                                        </p:attrNameLst>
                                      </p:cBhvr>
                                      <p:tavLst>
                                        <p:tav tm="0">
                                          <p:val>
                                            <p:fltVal val="0"/>
                                          </p:val>
                                        </p:tav>
                                        <p:tav tm="100000">
                                          <p:val>
                                            <p:strVal val="#ppt_w"/>
                                          </p:val>
                                        </p:tav>
                                      </p:tavLst>
                                    </p:anim>
                                    <p:anim calcmode="lin" valueType="num">
                                      <p:cBhvr>
                                        <p:cTn id="164" dur="700" fill="hold"/>
                                        <p:tgtEl>
                                          <p:spTgt spid="329"/>
                                        </p:tgtEl>
                                        <p:attrNameLst>
                                          <p:attrName>ppt_h</p:attrName>
                                        </p:attrNameLst>
                                      </p:cBhvr>
                                      <p:tavLst>
                                        <p:tav tm="0">
                                          <p:val>
                                            <p:fltVal val="0"/>
                                          </p:val>
                                        </p:tav>
                                        <p:tav tm="100000">
                                          <p:val>
                                            <p:strVal val="#ppt_h"/>
                                          </p:val>
                                        </p:tav>
                                      </p:tavLst>
                                    </p:anim>
                                    <p:animEffect transition="in" filter="fade">
                                      <p:cBhvr>
                                        <p:cTn id="165" dur="700"/>
                                        <p:tgtEl>
                                          <p:spTgt spid="32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327"/>
                                        </p:tgtEl>
                                        <p:attrNameLst>
                                          <p:attrName>style.visibility</p:attrName>
                                        </p:attrNameLst>
                                      </p:cBhvr>
                                      <p:to>
                                        <p:strVal val="visible"/>
                                      </p:to>
                                    </p:set>
                                    <p:anim calcmode="lin" valueType="num">
                                      <p:cBhvr>
                                        <p:cTn id="168" dur="700" fill="hold"/>
                                        <p:tgtEl>
                                          <p:spTgt spid="327"/>
                                        </p:tgtEl>
                                        <p:attrNameLst>
                                          <p:attrName>ppt_w</p:attrName>
                                        </p:attrNameLst>
                                      </p:cBhvr>
                                      <p:tavLst>
                                        <p:tav tm="0">
                                          <p:val>
                                            <p:fltVal val="0"/>
                                          </p:val>
                                        </p:tav>
                                        <p:tav tm="100000">
                                          <p:val>
                                            <p:strVal val="#ppt_w"/>
                                          </p:val>
                                        </p:tav>
                                      </p:tavLst>
                                    </p:anim>
                                    <p:anim calcmode="lin" valueType="num">
                                      <p:cBhvr>
                                        <p:cTn id="169" dur="700" fill="hold"/>
                                        <p:tgtEl>
                                          <p:spTgt spid="327"/>
                                        </p:tgtEl>
                                        <p:attrNameLst>
                                          <p:attrName>ppt_h</p:attrName>
                                        </p:attrNameLst>
                                      </p:cBhvr>
                                      <p:tavLst>
                                        <p:tav tm="0">
                                          <p:val>
                                            <p:fltVal val="0"/>
                                          </p:val>
                                        </p:tav>
                                        <p:tav tm="100000">
                                          <p:val>
                                            <p:strVal val="#ppt_h"/>
                                          </p:val>
                                        </p:tav>
                                      </p:tavLst>
                                    </p:anim>
                                    <p:animEffect transition="in" filter="fade">
                                      <p:cBhvr>
                                        <p:cTn id="170" dur="700"/>
                                        <p:tgtEl>
                                          <p:spTgt spid="327"/>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523"/>
                                        </p:tgtEl>
                                        <p:attrNameLst>
                                          <p:attrName>style.visibility</p:attrName>
                                        </p:attrNameLst>
                                      </p:cBhvr>
                                      <p:to>
                                        <p:strVal val="visible"/>
                                      </p:to>
                                    </p:set>
                                    <p:anim calcmode="lin" valueType="num">
                                      <p:cBhvr>
                                        <p:cTn id="173" dur="700" fill="hold"/>
                                        <p:tgtEl>
                                          <p:spTgt spid="523"/>
                                        </p:tgtEl>
                                        <p:attrNameLst>
                                          <p:attrName>ppt_w</p:attrName>
                                        </p:attrNameLst>
                                      </p:cBhvr>
                                      <p:tavLst>
                                        <p:tav tm="0">
                                          <p:val>
                                            <p:fltVal val="0"/>
                                          </p:val>
                                        </p:tav>
                                        <p:tav tm="100000">
                                          <p:val>
                                            <p:strVal val="#ppt_w"/>
                                          </p:val>
                                        </p:tav>
                                      </p:tavLst>
                                    </p:anim>
                                    <p:anim calcmode="lin" valueType="num">
                                      <p:cBhvr>
                                        <p:cTn id="174" dur="700" fill="hold"/>
                                        <p:tgtEl>
                                          <p:spTgt spid="523"/>
                                        </p:tgtEl>
                                        <p:attrNameLst>
                                          <p:attrName>ppt_h</p:attrName>
                                        </p:attrNameLst>
                                      </p:cBhvr>
                                      <p:tavLst>
                                        <p:tav tm="0">
                                          <p:val>
                                            <p:fltVal val="0"/>
                                          </p:val>
                                        </p:tav>
                                        <p:tav tm="100000">
                                          <p:val>
                                            <p:strVal val="#ppt_h"/>
                                          </p:val>
                                        </p:tav>
                                      </p:tavLst>
                                    </p:anim>
                                    <p:animEffect transition="in" filter="fade">
                                      <p:cBhvr>
                                        <p:cTn id="175" dur="700"/>
                                        <p:tgtEl>
                                          <p:spTgt spid="523"/>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320"/>
                                        </p:tgtEl>
                                        <p:attrNameLst>
                                          <p:attrName>style.visibility</p:attrName>
                                        </p:attrNameLst>
                                      </p:cBhvr>
                                      <p:to>
                                        <p:strVal val="visible"/>
                                      </p:to>
                                    </p:set>
                                    <p:anim calcmode="lin" valueType="num">
                                      <p:cBhvr>
                                        <p:cTn id="178" dur="700" fill="hold"/>
                                        <p:tgtEl>
                                          <p:spTgt spid="320"/>
                                        </p:tgtEl>
                                        <p:attrNameLst>
                                          <p:attrName>ppt_w</p:attrName>
                                        </p:attrNameLst>
                                      </p:cBhvr>
                                      <p:tavLst>
                                        <p:tav tm="0">
                                          <p:val>
                                            <p:fltVal val="0"/>
                                          </p:val>
                                        </p:tav>
                                        <p:tav tm="100000">
                                          <p:val>
                                            <p:strVal val="#ppt_w"/>
                                          </p:val>
                                        </p:tav>
                                      </p:tavLst>
                                    </p:anim>
                                    <p:anim calcmode="lin" valueType="num">
                                      <p:cBhvr>
                                        <p:cTn id="179" dur="700" fill="hold"/>
                                        <p:tgtEl>
                                          <p:spTgt spid="320"/>
                                        </p:tgtEl>
                                        <p:attrNameLst>
                                          <p:attrName>ppt_h</p:attrName>
                                        </p:attrNameLst>
                                      </p:cBhvr>
                                      <p:tavLst>
                                        <p:tav tm="0">
                                          <p:val>
                                            <p:fltVal val="0"/>
                                          </p:val>
                                        </p:tav>
                                        <p:tav tm="100000">
                                          <p:val>
                                            <p:strVal val="#ppt_h"/>
                                          </p:val>
                                        </p:tav>
                                      </p:tavLst>
                                    </p:anim>
                                    <p:animEffect transition="in" filter="fade">
                                      <p:cBhvr>
                                        <p:cTn id="180" dur="700"/>
                                        <p:tgtEl>
                                          <p:spTgt spid="320"/>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grpId="0" nodeType="clickEffect">
                                  <p:stCondLst>
                                    <p:cond delay="0"/>
                                  </p:stCondLst>
                                  <p:childTnLst>
                                    <p:set>
                                      <p:cBhvr>
                                        <p:cTn id="184" dur="1" fill="hold">
                                          <p:stCondLst>
                                            <p:cond delay="0"/>
                                          </p:stCondLst>
                                        </p:cTn>
                                        <p:tgtEl>
                                          <p:spTgt spid="236"/>
                                        </p:tgtEl>
                                        <p:attrNameLst>
                                          <p:attrName>style.visibility</p:attrName>
                                        </p:attrNameLst>
                                      </p:cBhvr>
                                      <p:to>
                                        <p:strVal val="visible"/>
                                      </p:to>
                                    </p:set>
                                    <p:anim calcmode="lin" valueType="num">
                                      <p:cBhvr>
                                        <p:cTn id="185" dur="700" fill="hold"/>
                                        <p:tgtEl>
                                          <p:spTgt spid="236"/>
                                        </p:tgtEl>
                                        <p:attrNameLst>
                                          <p:attrName>ppt_w</p:attrName>
                                        </p:attrNameLst>
                                      </p:cBhvr>
                                      <p:tavLst>
                                        <p:tav tm="0">
                                          <p:val>
                                            <p:fltVal val="0"/>
                                          </p:val>
                                        </p:tav>
                                        <p:tav tm="100000">
                                          <p:val>
                                            <p:strVal val="#ppt_w"/>
                                          </p:val>
                                        </p:tav>
                                      </p:tavLst>
                                    </p:anim>
                                    <p:anim calcmode="lin" valueType="num">
                                      <p:cBhvr>
                                        <p:cTn id="186" dur="700" fill="hold"/>
                                        <p:tgtEl>
                                          <p:spTgt spid="236"/>
                                        </p:tgtEl>
                                        <p:attrNameLst>
                                          <p:attrName>ppt_h</p:attrName>
                                        </p:attrNameLst>
                                      </p:cBhvr>
                                      <p:tavLst>
                                        <p:tav tm="0">
                                          <p:val>
                                            <p:fltVal val="0"/>
                                          </p:val>
                                        </p:tav>
                                        <p:tav tm="100000">
                                          <p:val>
                                            <p:strVal val="#ppt_h"/>
                                          </p:val>
                                        </p:tav>
                                      </p:tavLst>
                                    </p:anim>
                                    <p:animEffect transition="in" filter="fade">
                                      <p:cBhvr>
                                        <p:cTn id="187" dur="700"/>
                                        <p:tgtEl>
                                          <p:spTgt spid="236"/>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anim calcmode="lin" valueType="num">
                                      <p:cBhvr>
                                        <p:cTn id="190" dur="700" fill="hold"/>
                                        <p:tgtEl>
                                          <p:spTgt spid="235"/>
                                        </p:tgtEl>
                                        <p:attrNameLst>
                                          <p:attrName>ppt_w</p:attrName>
                                        </p:attrNameLst>
                                      </p:cBhvr>
                                      <p:tavLst>
                                        <p:tav tm="0">
                                          <p:val>
                                            <p:fltVal val="0"/>
                                          </p:val>
                                        </p:tav>
                                        <p:tav tm="100000">
                                          <p:val>
                                            <p:strVal val="#ppt_w"/>
                                          </p:val>
                                        </p:tav>
                                      </p:tavLst>
                                    </p:anim>
                                    <p:anim calcmode="lin" valueType="num">
                                      <p:cBhvr>
                                        <p:cTn id="191" dur="700" fill="hold"/>
                                        <p:tgtEl>
                                          <p:spTgt spid="235"/>
                                        </p:tgtEl>
                                        <p:attrNameLst>
                                          <p:attrName>ppt_h</p:attrName>
                                        </p:attrNameLst>
                                      </p:cBhvr>
                                      <p:tavLst>
                                        <p:tav tm="0">
                                          <p:val>
                                            <p:fltVal val="0"/>
                                          </p:val>
                                        </p:tav>
                                        <p:tav tm="100000">
                                          <p:val>
                                            <p:strVal val="#ppt_h"/>
                                          </p:val>
                                        </p:tav>
                                      </p:tavLst>
                                    </p:anim>
                                    <p:animEffect transition="in" filter="fade">
                                      <p:cBhvr>
                                        <p:cTn id="192" dur="700"/>
                                        <p:tgtEl>
                                          <p:spTgt spid="235"/>
                                        </p:tgtEl>
                                      </p:cBhvr>
                                    </p:animEffect>
                                  </p:childTnLst>
                                </p:cTn>
                              </p:par>
                              <p:par>
                                <p:cTn id="193" presetID="18" presetClass="entr" presetSubtype="6" fill="hold" grpId="0" nodeType="withEffect">
                                  <p:stCondLst>
                                    <p:cond delay="0"/>
                                  </p:stCondLst>
                                  <p:childTnLst>
                                    <p:set>
                                      <p:cBhvr>
                                        <p:cTn id="194" dur="1" fill="hold">
                                          <p:stCondLst>
                                            <p:cond delay="0"/>
                                          </p:stCondLst>
                                        </p:cTn>
                                        <p:tgtEl>
                                          <p:spTgt spid="304"/>
                                        </p:tgtEl>
                                        <p:attrNameLst>
                                          <p:attrName>style.visibility</p:attrName>
                                        </p:attrNameLst>
                                      </p:cBhvr>
                                      <p:to>
                                        <p:strVal val="visible"/>
                                      </p:to>
                                    </p:set>
                                    <p:animEffect transition="in" filter="strips(downRight)">
                                      <p:cBhvr>
                                        <p:cTn id="195" dur="700"/>
                                        <p:tgtEl>
                                          <p:spTgt spid="304"/>
                                        </p:tgtEl>
                                      </p:cBhvr>
                                    </p:animEffect>
                                  </p:childTnLst>
                                </p:cTn>
                              </p:par>
                              <p:par>
                                <p:cTn id="196" presetID="18" presetClass="entr" presetSubtype="3" fill="hold" grpId="0" nodeType="withEffect">
                                  <p:stCondLst>
                                    <p:cond delay="0"/>
                                  </p:stCondLst>
                                  <p:childTnLst>
                                    <p:set>
                                      <p:cBhvr>
                                        <p:cTn id="197" dur="1" fill="hold">
                                          <p:stCondLst>
                                            <p:cond delay="0"/>
                                          </p:stCondLst>
                                        </p:cTn>
                                        <p:tgtEl>
                                          <p:spTgt spid="306"/>
                                        </p:tgtEl>
                                        <p:attrNameLst>
                                          <p:attrName>style.visibility</p:attrName>
                                        </p:attrNameLst>
                                      </p:cBhvr>
                                      <p:to>
                                        <p:strVal val="visible"/>
                                      </p:to>
                                    </p:set>
                                    <p:animEffect transition="in" filter="strips(upRight)">
                                      <p:cBhvr>
                                        <p:cTn id="198" dur="700"/>
                                        <p:tgtEl>
                                          <p:spTgt spid="306"/>
                                        </p:tgtEl>
                                      </p:cBhvr>
                                    </p:animEffect>
                                  </p:childTnLst>
                                </p:cTn>
                              </p:par>
                              <p:par>
                                <p:cTn id="199" presetID="53" presetClass="entr" presetSubtype="16" fill="hold" grpId="0" nodeType="withEffect">
                                  <p:stCondLst>
                                    <p:cond delay="0"/>
                                  </p:stCondLst>
                                  <p:childTnLst>
                                    <p:set>
                                      <p:cBhvr>
                                        <p:cTn id="200" dur="1" fill="hold">
                                          <p:stCondLst>
                                            <p:cond delay="0"/>
                                          </p:stCondLst>
                                        </p:cTn>
                                        <p:tgtEl>
                                          <p:spTgt spid="405"/>
                                        </p:tgtEl>
                                        <p:attrNameLst>
                                          <p:attrName>style.visibility</p:attrName>
                                        </p:attrNameLst>
                                      </p:cBhvr>
                                      <p:to>
                                        <p:strVal val="visible"/>
                                      </p:to>
                                    </p:set>
                                    <p:anim calcmode="lin" valueType="num">
                                      <p:cBhvr>
                                        <p:cTn id="201" dur="700" fill="hold"/>
                                        <p:tgtEl>
                                          <p:spTgt spid="405"/>
                                        </p:tgtEl>
                                        <p:attrNameLst>
                                          <p:attrName>ppt_w</p:attrName>
                                        </p:attrNameLst>
                                      </p:cBhvr>
                                      <p:tavLst>
                                        <p:tav tm="0">
                                          <p:val>
                                            <p:fltVal val="0"/>
                                          </p:val>
                                        </p:tav>
                                        <p:tav tm="100000">
                                          <p:val>
                                            <p:strVal val="#ppt_w"/>
                                          </p:val>
                                        </p:tav>
                                      </p:tavLst>
                                    </p:anim>
                                    <p:anim calcmode="lin" valueType="num">
                                      <p:cBhvr>
                                        <p:cTn id="202" dur="700" fill="hold"/>
                                        <p:tgtEl>
                                          <p:spTgt spid="405"/>
                                        </p:tgtEl>
                                        <p:attrNameLst>
                                          <p:attrName>ppt_h</p:attrName>
                                        </p:attrNameLst>
                                      </p:cBhvr>
                                      <p:tavLst>
                                        <p:tav tm="0">
                                          <p:val>
                                            <p:fltVal val="0"/>
                                          </p:val>
                                        </p:tav>
                                        <p:tav tm="100000">
                                          <p:val>
                                            <p:strVal val="#ppt_h"/>
                                          </p:val>
                                        </p:tav>
                                      </p:tavLst>
                                    </p:anim>
                                    <p:animEffect transition="in" filter="fade">
                                      <p:cBhvr>
                                        <p:cTn id="203" dur="700"/>
                                        <p:tgtEl>
                                          <p:spTgt spid="405"/>
                                        </p:tgtEl>
                                      </p:cBhvr>
                                    </p:animEffect>
                                  </p:childTnLst>
                                </p:cTn>
                              </p:par>
                              <p:par>
                                <p:cTn id="204" presetID="18" presetClass="entr" presetSubtype="6" fill="hold" grpId="0" nodeType="withEffect">
                                  <p:stCondLst>
                                    <p:cond delay="0"/>
                                  </p:stCondLst>
                                  <p:childTnLst>
                                    <p:set>
                                      <p:cBhvr>
                                        <p:cTn id="205" dur="1" fill="hold">
                                          <p:stCondLst>
                                            <p:cond delay="0"/>
                                          </p:stCondLst>
                                        </p:cTn>
                                        <p:tgtEl>
                                          <p:spTgt spid="473"/>
                                        </p:tgtEl>
                                        <p:attrNameLst>
                                          <p:attrName>style.visibility</p:attrName>
                                        </p:attrNameLst>
                                      </p:cBhvr>
                                      <p:to>
                                        <p:strVal val="visible"/>
                                      </p:to>
                                    </p:set>
                                    <p:animEffect transition="in" filter="strips(downRight)">
                                      <p:cBhvr>
                                        <p:cTn id="206" dur="700"/>
                                        <p:tgtEl>
                                          <p:spTgt spid="473"/>
                                        </p:tgtEl>
                                      </p:cBhvr>
                                    </p:animEffect>
                                  </p:childTnLst>
                                </p:cTn>
                              </p:par>
                              <p:par>
                                <p:cTn id="207" presetID="18" presetClass="entr" presetSubtype="6" fill="hold" grpId="0" nodeType="withEffect">
                                  <p:stCondLst>
                                    <p:cond delay="0"/>
                                  </p:stCondLst>
                                  <p:childTnLst>
                                    <p:set>
                                      <p:cBhvr>
                                        <p:cTn id="208" dur="1" fill="hold">
                                          <p:stCondLst>
                                            <p:cond delay="0"/>
                                          </p:stCondLst>
                                        </p:cTn>
                                        <p:tgtEl>
                                          <p:spTgt spid="482"/>
                                        </p:tgtEl>
                                        <p:attrNameLst>
                                          <p:attrName>style.visibility</p:attrName>
                                        </p:attrNameLst>
                                      </p:cBhvr>
                                      <p:to>
                                        <p:strVal val="visible"/>
                                      </p:to>
                                    </p:set>
                                    <p:animEffect transition="in" filter="strips(downRight)">
                                      <p:cBhvr>
                                        <p:cTn id="209" dur="700"/>
                                        <p:tgtEl>
                                          <p:spTgt spid="48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326"/>
                                        </p:tgtEl>
                                        <p:attrNameLst>
                                          <p:attrName>style.visibility</p:attrName>
                                        </p:attrNameLst>
                                      </p:cBhvr>
                                      <p:to>
                                        <p:strVal val="visible"/>
                                      </p:to>
                                    </p:set>
                                    <p:anim calcmode="lin" valueType="num">
                                      <p:cBhvr>
                                        <p:cTn id="212" dur="700" fill="hold"/>
                                        <p:tgtEl>
                                          <p:spTgt spid="326"/>
                                        </p:tgtEl>
                                        <p:attrNameLst>
                                          <p:attrName>ppt_w</p:attrName>
                                        </p:attrNameLst>
                                      </p:cBhvr>
                                      <p:tavLst>
                                        <p:tav tm="0">
                                          <p:val>
                                            <p:fltVal val="0"/>
                                          </p:val>
                                        </p:tav>
                                        <p:tav tm="100000">
                                          <p:val>
                                            <p:strVal val="#ppt_w"/>
                                          </p:val>
                                        </p:tav>
                                      </p:tavLst>
                                    </p:anim>
                                    <p:anim calcmode="lin" valueType="num">
                                      <p:cBhvr>
                                        <p:cTn id="213" dur="700" fill="hold"/>
                                        <p:tgtEl>
                                          <p:spTgt spid="326"/>
                                        </p:tgtEl>
                                        <p:attrNameLst>
                                          <p:attrName>ppt_h</p:attrName>
                                        </p:attrNameLst>
                                      </p:cBhvr>
                                      <p:tavLst>
                                        <p:tav tm="0">
                                          <p:val>
                                            <p:fltVal val="0"/>
                                          </p:val>
                                        </p:tav>
                                        <p:tav tm="100000">
                                          <p:val>
                                            <p:strVal val="#ppt_h"/>
                                          </p:val>
                                        </p:tav>
                                      </p:tavLst>
                                    </p:anim>
                                    <p:animEffect transition="in" filter="fade">
                                      <p:cBhvr>
                                        <p:cTn id="214" dur="700"/>
                                        <p:tgtEl>
                                          <p:spTgt spid="326"/>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322"/>
                                        </p:tgtEl>
                                        <p:attrNameLst>
                                          <p:attrName>style.visibility</p:attrName>
                                        </p:attrNameLst>
                                      </p:cBhvr>
                                      <p:to>
                                        <p:strVal val="visible"/>
                                      </p:to>
                                    </p:set>
                                    <p:anim calcmode="lin" valueType="num">
                                      <p:cBhvr>
                                        <p:cTn id="217" dur="700" fill="hold"/>
                                        <p:tgtEl>
                                          <p:spTgt spid="322"/>
                                        </p:tgtEl>
                                        <p:attrNameLst>
                                          <p:attrName>ppt_w</p:attrName>
                                        </p:attrNameLst>
                                      </p:cBhvr>
                                      <p:tavLst>
                                        <p:tav tm="0">
                                          <p:val>
                                            <p:fltVal val="0"/>
                                          </p:val>
                                        </p:tav>
                                        <p:tav tm="100000">
                                          <p:val>
                                            <p:strVal val="#ppt_w"/>
                                          </p:val>
                                        </p:tav>
                                      </p:tavLst>
                                    </p:anim>
                                    <p:anim calcmode="lin" valueType="num">
                                      <p:cBhvr>
                                        <p:cTn id="218" dur="700" fill="hold"/>
                                        <p:tgtEl>
                                          <p:spTgt spid="322"/>
                                        </p:tgtEl>
                                        <p:attrNameLst>
                                          <p:attrName>ppt_h</p:attrName>
                                        </p:attrNameLst>
                                      </p:cBhvr>
                                      <p:tavLst>
                                        <p:tav tm="0">
                                          <p:val>
                                            <p:fltVal val="0"/>
                                          </p:val>
                                        </p:tav>
                                        <p:tav tm="100000">
                                          <p:val>
                                            <p:strVal val="#ppt_h"/>
                                          </p:val>
                                        </p:tav>
                                      </p:tavLst>
                                    </p:anim>
                                    <p:animEffect transition="in" filter="fade">
                                      <p:cBhvr>
                                        <p:cTn id="219" dur="700"/>
                                        <p:tgtEl>
                                          <p:spTgt spid="322"/>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493"/>
                                        </p:tgtEl>
                                        <p:attrNameLst>
                                          <p:attrName>style.visibility</p:attrName>
                                        </p:attrNameLst>
                                      </p:cBhvr>
                                      <p:to>
                                        <p:strVal val="visible"/>
                                      </p:to>
                                    </p:set>
                                    <p:anim calcmode="lin" valueType="num">
                                      <p:cBhvr>
                                        <p:cTn id="222" dur="700" fill="hold"/>
                                        <p:tgtEl>
                                          <p:spTgt spid="493"/>
                                        </p:tgtEl>
                                        <p:attrNameLst>
                                          <p:attrName>ppt_w</p:attrName>
                                        </p:attrNameLst>
                                      </p:cBhvr>
                                      <p:tavLst>
                                        <p:tav tm="0">
                                          <p:val>
                                            <p:fltVal val="0"/>
                                          </p:val>
                                        </p:tav>
                                        <p:tav tm="100000">
                                          <p:val>
                                            <p:strVal val="#ppt_w"/>
                                          </p:val>
                                        </p:tav>
                                      </p:tavLst>
                                    </p:anim>
                                    <p:anim calcmode="lin" valueType="num">
                                      <p:cBhvr>
                                        <p:cTn id="223" dur="700" fill="hold"/>
                                        <p:tgtEl>
                                          <p:spTgt spid="493"/>
                                        </p:tgtEl>
                                        <p:attrNameLst>
                                          <p:attrName>ppt_h</p:attrName>
                                        </p:attrNameLst>
                                      </p:cBhvr>
                                      <p:tavLst>
                                        <p:tav tm="0">
                                          <p:val>
                                            <p:fltVal val="0"/>
                                          </p:val>
                                        </p:tav>
                                        <p:tav tm="100000">
                                          <p:val>
                                            <p:strVal val="#ppt_h"/>
                                          </p:val>
                                        </p:tav>
                                      </p:tavLst>
                                    </p:anim>
                                    <p:animEffect transition="in" filter="fade">
                                      <p:cBhvr>
                                        <p:cTn id="224" dur="700"/>
                                        <p:tgtEl>
                                          <p:spTgt spid="493"/>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497"/>
                                        </p:tgtEl>
                                        <p:attrNameLst>
                                          <p:attrName>style.visibility</p:attrName>
                                        </p:attrNameLst>
                                      </p:cBhvr>
                                      <p:to>
                                        <p:strVal val="visible"/>
                                      </p:to>
                                    </p:set>
                                    <p:anim calcmode="lin" valueType="num">
                                      <p:cBhvr>
                                        <p:cTn id="227" dur="700" fill="hold"/>
                                        <p:tgtEl>
                                          <p:spTgt spid="497"/>
                                        </p:tgtEl>
                                        <p:attrNameLst>
                                          <p:attrName>ppt_w</p:attrName>
                                        </p:attrNameLst>
                                      </p:cBhvr>
                                      <p:tavLst>
                                        <p:tav tm="0">
                                          <p:val>
                                            <p:fltVal val="0"/>
                                          </p:val>
                                        </p:tav>
                                        <p:tav tm="100000">
                                          <p:val>
                                            <p:strVal val="#ppt_w"/>
                                          </p:val>
                                        </p:tav>
                                      </p:tavLst>
                                    </p:anim>
                                    <p:anim calcmode="lin" valueType="num">
                                      <p:cBhvr>
                                        <p:cTn id="228" dur="700" fill="hold"/>
                                        <p:tgtEl>
                                          <p:spTgt spid="497"/>
                                        </p:tgtEl>
                                        <p:attrNameLst>
                                          <p:attrName>ppt_h</p:attrName>
                                        </p:attrNameLst>
                                      </p:cBhvr>
                                      <p:tavLst>
                                        <p:tav tm="0">
                                          <p:val>
                                            <p:fltVal val="0"/>
                                          </p:val>
                                        </p:tav>
                                        <p:tav tm="100000">
                                          <p:val>
                                            <p:strVal val="#ppt_h"/>
                                          </p:val>
                                        </p:tav>
                                      </p:tavLst>
                                    </p:anim>
                                    <p:animEffect transition="in" filter="fade">
                                      <p:cBhvr>
                                        <p:cTn id="229" dur="700"/>
                                        <p:tgtEl>
                                          <p:spTgt spid="497"/>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up)">
                                      <p:cBhvr>
                                        <p:cTn id="232" dur="7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317"/>
                                        </p:tgtEl>
                                        <p:attrNameLst>
                                          <p:attrName>style.visibility</p:attrName>
                                        </p:attrNameLst>
                                      </p:cBhvr>
                                      <p:to>
                                        <p:strVal val="visible"/>
                                      </p:to>
                                    </p:set>
                                    <p:animEffect transition="in" filter="wipe(down)">
                                      <p:cBhvr>
                                        <p:cTn id="235" dur="700"/>
                                        <p:tgtEl>
                                          <p:spTgt spid="317"/>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316"/>
                                        </p:tgtEl>
                                        <p:attrNameLst>
                                          <p:attrName>style.visibility</p:attrName>
                                        </p:attrNameLst>
                                      </p:cBhvr>
                                      <p:to>
                                        <p:strVal val="visible"/>
                                      </p:to>
                                    </p:set>
                                    <p:animEffect transition="in" filter="wipe(down)">
                                      <p:cBhvr>
                                        <p:cTn id="238" dur="700"/>
                                        <p:tgtEl>
                                          <p:spTgt spid="316"/>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92"/>
                                        </p:tgtEl>
                                        <p:attrNameLst>
                                          <p:attrName>style.visibility</p:attrName>
                                        </p:attrNameLst>
                                      </p:cBhvr>
                                      <p:to>
                                        <p:strVal val="visible"/>
                                      </p:to>
                                    </p:set>
                                    <p:animEffect transition="in" filter="wipe(left)">
                                      <p:cBhvr>
                                        <p:cTn id="241" dur="700"/>
                                        <p:tgtEl>
                                          <p:spTgt spid="292"/>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527"/>
                                        </p:tgtEl>
                                        <p:attrNameLst>
                                          <p:attrName>style.visibility</p:attrName>
                                        </p:attrNameLst>
                                      </p:cBhvr>
                                      <p:to>
                                        <p:strVal val="visible"/>
                                      </p:to>
                                    </p:set>
                                    <p:animEffect transition="in" filter="wipe(down)">
                                      <p:cBhvr>
                                        <p:cTn id="244" dur="700"/>
                                        <p:tgtEl>
                                          <p:spTgt spid="527"/>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6"/>
                                        </p:tgtEl>
                                        <p:attrNameLst>
                                          <p:attrName>style.visibility</p:attrName>
                                        </p:attrNameLst>
                                      </p:cBhvr>
                                      <p:to>
                                        <p:strVal val="visible"/>
                                      </p:to>
                                    </p:set>
                                    <p:animEffect transition="in" filter="wipe(down)">
                                      <p:cBhvr>
                                        <p:cTn id="247" dur="700"/>
                                        <p:tgtEl>
                                          <p:spTgt spid="296"/>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95"/>
                                        </p:tgtEl>
                                        <p:attrNameLst>
                                          <p:attrName>style.visibility</p:attrName>
                                        </p:attrNameLst>
                                      </p:cBhvr>
                                      <p:to>
                                        <p:strVal val="visible"/>
                                      </p:to>
                                    </p:set>
                                    <p:animEffect transition="in" filter="wipe(left)">
                                      <p:cBhvr>
                                        <p:cTn id="250" dur="700"/>
                                        <p:tgtEl>
                                          <p:spTgt spid="295"/>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303"/>
                                        </p:tgtEl>
                                        <p:attrNameLst>
                                          <p:attrName>style.visibility</p:attrName>
                                        </p:attrNameLst>
                                      </p:cBhvr>
                                      <p:to>
                                        <p:strVal val="visible"/>
                                      </p:to>
                                    </p:set>
                                    <p:animEffect transition="in" filter="wipe(left)">
                                      <p:cBhvr>
                                        <p:cTn id="253" dur="700"/>
                                        <p:tgtEl>
                                          <p:spTgt spid="303"/>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525"/>
                                        </p:tgtEl>
                                        <p:attrNameLst>
                                          <p:attrName>style.visibility</p:attrName>
                                        </p:attrNameLst>
                                      </p:cBhvr>
                                      <p:to>
                                        <p:strVal val="visible"/>
                                      </p:to>
                                    </p:set>
                                    <p:anim calcmode="lin" valueType="num">
                                      <p:cBhvr>
                                        <p:cTn id="256" dur="700" fill="hold"/>
                                        <p:tgtEl>
                                          <p:spTgt spid="525"/>
                                        </p:tgtEl>
                                        <p:attrNameLst>
                                          <p:attrName>ppt_w</p:attrName>
                                        </p:attrNameLst>
                                      </p:cBhvr>
                                      <p:tavLst>
                                        <p:tav tm="0">
                                          <p:val>
                                            <p:fltVal val="0"/>
                                          </p:val>
                                        </p:tav>
                                        <p:tav tm="100000">
                                          <p:val>
                                            <p:strVal val="#ppt_w"/>
                                          </p:val>
                                        </p:tav>
                                      </p:tavLst>
                                    </p:anim>
                                    <p:anim calcmode="lin" valueType="num">
                                      <p:cBhvr>
                                        <p:cTn id="257" dur="700" fill="hold"/>
                                        <p:tgtEl>
                                          <p:spTgt spid="525"/>
                                        </p:tgtEl>
                                        <p:attrNameLst>
                                          <p:attrName>ppt_h</p:attrName>
                                        </p:attrNameLst>
                                      </p:cBhvr>
                                      <p:tavLst>
                                        <p:tav tm="0">
                                          <p:val>
                                            <p:fltVal val="0"/>
                                          </p:val>
                                        </p:tav>
                                        <p:tav tm="100000">
                                          <p:val>
                                            <p:strVal val="#ppt_h"/>
                                          </p:val>
                                        </p:tav>
                                      </p:tavLst>
                                    </p:anim>
                                    <p:animEffect transition="in" filter="fade">
                                      <p:cBhvr>
                                        <p:cTn id="258" dur="700"/>
                                        <p:tgtEl>
                                          <p:spTgt spid="525"/>
                                        </p:tgtEl>
                                      </p:cBhvr>
                                    </p:animEffect>
                                  </p:childTnLst>
                                </p:cTn>
                              </p:par>
                              <p:par>
                                <p:cTn id="259" presetID="18" presetClass="entr" presetSubtype="3" fill="hold" grpId="0" nodeType="withEffect">
                                  <p:stCondLst>
                                    <p:cond delay="0"/>
                                  </p:stCondLst>
                                  <p:childTnLst>
                                    <p:set>
                                      <p:cBhvr>
                                        <p:cTn id="260" dur="1" fill="hold">
                                          <p:stCondLst>
                                            <p:cond delay="0"/>
                                          </p:stCondLst>
                                        </p:cTn>
                                        <p:tgtEl>
                                          <p:spTgt spid="520"/>
                                        </p:tgtEl>
                                        <p:attrNameLst>
                                          <p:attrName>style.visibility</p:attrName>
                                        </p:attrNameLst>
                                      </p:cBhvr>
                                      <p:to>
                                        <p:strVal val="visible"/>
                                      </p:to>
                                    </p:set>
                                    <p:animEffect transition="in" filter="strips(upRight)">
                                      <p:cBhvr>
                                        <p:cTn id="261" dur="700"/>
                                        <p:tgtEl>
                                          <p:spTgt spid="520"/>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305"/>
                                        </p:tgtEl>
                                        <p:attrNameLst>
                                          <p:attrName>style.visibility</p:attrName>
                                        </p:attrNameLst>
                                      </p:cBhvr>
                                      <p:to>
                                        <p:strVal val="visible"/>
                                      </p:to>
                                    </p:set>
                                    <p:animEffect transition="in" filter="wipe(down)">
                                      <p:cBhvr>
                                        <p:cTn id="264" dur="700"/>
                                        <p:tgtEl>
                                          <p:spTgt spid="305"/>
                                        </p:tgtEl>
                                      </p:cBhvr>
                                    </p:animEffect>
                                  </p:childTnLst>
                                </p:cTn>
                              </p:par>
                              <p:par>
                                <p:cTn id="265" presetID="22" presetClass="entr" presetSubtype="8" fill="hold" grpId="0" nodeType="withEffect">
                                  <p:stCondLst>
                                    <p:cond delay="0"/>
                                  </p:stCondLst>
                                  <p:childTnLst>
                                    <p:set>
                                      <p:cBhvr>
                                        <p:cTn id="266" dur="1" fill="hold">
                                          <p:stCondLst>
                                            <p:cond delay="0"/>
                                          </p:stCondLst>
                                        </p:cTn>
                                        <p:tgtEl>
                                          <p:spTgt spid="665"/>
                                        </p:tgtEl>
                                        <p:attrNameLst>
                                          <p:attrName>style.visibility</p:attrName>
                                        </p:attrNameLst>
                                      </p:cBhvr>
                                      <p:to>
                                        <p:strVal val="visible"/>
                                      </p:to>
                                    </p:set>
                                    <p:animEffect transition="in" filter="wipe(left)">
                                      <p:cBhvr>
                                        <p:cTn id="267" dur="700"/>
                                        <p:tgtEl>
                                          <p:spTgt spid="665"/>
                                        </p:tgtEl>
                                      </p:cBhvr>
                                    </p:animEffect>
                                  </p:childTnLst>
                                </p:cTn>
                              </p:par>
                              <p:par>
                                <p:cTn id="268" presetID="22" presetClass="entr" presetSubtype="1" fill="hold" grpId="0" nodeType="withEffect">
                                  <p:stCondLst>
                                    <p:cond delay="0"/>
                                  </p:stCondLst>
                                  <p:childTnLst>
                                    <p:set>
                                      <p:cBhvr>
                                        <p:cTn id="269" dur="1" fill="hold">
                                          <p:stCondLst>
                                            <p:cond delay="0"/>
                                          </p:stCondLst>
                                        </p:cTn>
                                        <p:tgtEl>
                                          <p:spTgt spid="699"/>
                                        </p:tgtEl>
                                        <p:attrNameLst>
                                          <p:attrName>style.visibility</p:attrName>
                                        </p:attrNameLst>
                                      </p:cBhvr>
                                      <p:to>
                                        <p:strVal val="visible"/>
                                      </p:to>
                                    </p:set>
                                    <p:animEffect transition="in" filter="wipe(up)">
                                      <p:cBhvr>
                                        <p:cTn id="270" dur="700"/>
                                        <p:tgtEl>
                                          <p:spTgt spid="699"/>
                                        </p:tgtEl>
                                      </p:cBhvr>
                                    </p:animEffect>
                                  </p:childTnLst>
                                </p:cTn>
                              </p:par>
                            </p:childTnLst>
                          </p:cTn>
                        </p:par>
                      </p:childTnLst>
                    </p:cTn>
                  </p:par>
                  <p:par>
                    <p:cTn id="271" fill="hold">
                      <p:stCondLst>
                        <p:cond delay="indefinite"/>
                      </p:stCondLst>
                      <p:childTnLst>
                        <p:par>
                          <p:cTn id="272" fill="hold">
                            <p:stCondLst>
                              <p:cond delay="0"/>
                            </p:stCondLst>
                            <p:childTnLst>
                              <p:par>
                                <p:cTn id="273" presetID="53" presetClass="entr" presetSubtype="16" fill="hold" grpId="0" nodeType="clickEffect">
                                  <p:stCondLst>
                                    <p:cond delay="0"/>
                                  </p:stCondLst>
                                  <p:childTnLst>
                                    <p:set>
                                      <p:cBhvr>
                                        <p:cTn id="274" dur="1" fill="hold">
                                          <p:stCondLst>
                                            <p:cond delay="0"/>
                                          </p:stCondLst>
                                        </p:cTn>
                                        <p:tgtEl>
                                          <p:spTgt spid="688"/>
                                        </p:tgtEl>
                                        <p:attrNameLst>
                                          <p:attrName>style.visibility</p:attrName>
                                        </p:attrNameLst>
                                      </p:cBhvr>
                                      <p:to>
                                        <p:strVal val="visible"/>
                                      </p:to>
                                    </p:set>
                                    <p:anim calcmode="lin" valueType="num">
                                      <p:cBhvr>
                                        <p:cTn id="275" dur="700" fill="hold"/>
                                        <p:tgtEl>
                                          <p:spTgt spid="688"/>
                                        </p:tgtEl>
                                        <p:attrNameLst>
                                          <p:attrName>ppt_w</p:attrName>
                                        </p:attrNameLst>
                                      </p:cBhvr>
                                      <p:tavLst>
                                        <p:tav tm="0">
                                          <p:val>
                                            <p:fltVal val="0"/>
                                          </p:val>
                                        </p:tav>
                                        <p:tav tm="100000">
                                          <p:val>
                                            <p:strVal val="#ppt_w"/>
                                          </p:val>
                                        </p:tav>
                                      </p:tavLst>
                                    </p:anim>
                                    <p:anim calcmode="lin" valueType="num">
                                      <p:cBhvr>
                                        <p:cTn id="276" dur="700" fill="hold"/>
                                        <p:tgtEl>
                                          <p:spTgt spid="688"/>
                                        </p:tgtEl>
                                        <p:attrNameLst>
                                          <p:attrName>ppt_h</p:attrName>
                                        </p:attrNameLst>
                                      </p:cBhvr>
                                      <p:tavLst>
                                        <p:tav tm="0">
                                          <p:val>
                                            <p:fltVal val="0"/>
                                          </p:val>
                                        </p:tav>
                                        <p:tav tm="100000">
                                          <p:val>
                                            <p:strVal val="#ppt_h"/>
                                          </p:val>
                                        </p:tav>
                                      </p:tavLst>
                                    </p:anim>
                                    <p:animEffect transition="in" filter="fade">
                                      <p:cBhvr>
                                        <p:cTn id="277" dur="700"/>
                                        <p:tgtEl>
                                          <p:spTgt spid="688"/>
                                        </p:tgtEl>
                                      </p:cBhvr>
                                    </p:animEffect>
                                  </p:childTnLst>
                                </p:cTn>
                              </p:par>
                              <p:par>
                                <p:cTn id="278" presetID="22" presetClass="entr" presetSubtype="8" fill="hold" grpId="0" nodeType="withEffect">
                                  <p:stCondLst>
                                    <p:cond delay="0"/>
                                  </p:stCondLst>
                                  <p:childTnLst>
                                    <p:set>
                                      <p:cBhvr>
                                        <p:cTn id="279" dur="1" fill="hold">
                                          <p:stCondLst>
                                            <p:cond delay="0"/>
                                          </p:stCondLst>
                                        </p:cTn>
                                        <p:tgtEl>
                                          <p:spTgt spid="664"/>
                                        </p:tgtEl>
                                        <p:attrNameLst>
                                          <p:attrName>style.visibility</p:attrName>
                                        </p:attrNameLst>
                                      </p:cBhvr>
                                      <p:to>
                                        <p:strVal val="visible"/>
                                      </p:to>
                                    </p:set>
                                    <p:animEffect transition="in" filter="wipe(left)">
                                      <p:cBhvr>
                                        <p:cTn id="280" dur="700"/>
                                        <p:tgtEl>
                                          <p:spTgt spid="66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663"/>
                                        </p:tgtEl>
                                        <p:attrNameLst>
                                          <p:attrName>style.visibility</p:attrName>
                                        </p:attrNameLst>
                                      </p:cBhvr>
                                      <p:to>
                                        <p:strVal val="visible"/>
                                      </p:to>
                                    </p:set>
                                    <p:animEffect transition="in" filter="wipe(down)">
                                      <p:cBhvr>
                                        <p:cTn id="283" dur="700"/>
                                        <p:tgtEl>
                                          <p:spTgt spid="663"/>
                                        </p:tgtEl>
                                      </p:cBhvr>
                                    </p:animEffect>
                                  </p:childTnLst>
                                </p:cTn>
                              </p:par>
                              <p:par>
                                <p:cTn id="284" presetID="53" presetClass="entr" presetSubtype="16" fill="hold" grpId="0" nodeType="withEffect">
                                  <p:stCondLst>
                                    <p:cond delay="0"/>
                                  </p:stCondLst>
                                  <p:childTnLst>
                                    <p:set>
                                      <p:cBhvr>
                                        <p:cTn id="285" dur="1" fill="hold">
                                          <p:stCondLst>
                                            <p:cond delay="0"/>
                                          </p:stCondLst>
                                        </p:cTn>
                                        <p:tgtEl>
                                          <p:spTgt spid="650"/>
                                        </p:tgtEl>
                                        <p:attrNameLst>
                                          <p:attrName>style.visibility</p:attrName>
                                        </p:attrNameLst>
                                      </p:cBhvr>
                                      <p:to>
                                        <p:strVal val="visible"/>
                                      </p:to>
                                    </p:set>
                                    <p:anim calcmode="lin" valueType="num">
                                      <p:cBhvr>
                                        <p:cTn id="286" dur="700" fill="hold"/>
                                        <p:tgtEl>
                                          <p:spTgt spid="650"/>
                                        </p:tgtEl>
                                        <p:attrNameLst>
                                          <p:attrName>ppt_w</p:attrName>
                                        </p:attrNameLst>
                                      </p:cBhvr>
                                      <p:tavLst>
                                        <p:tav tm="0">
                                          <p:val>
                                            <p:fltVal val="0"/>
                                          </p:val>
                                        </p:tav>
                                        <p:tav tm="100000">
                                          <p:val>
                                            <p:strVal val="#ppt_w"/>
                                          </p:val>
                                        </p:tav>
                                      </p:tavLst>
                                    </p:anim>
                                    <p:anim calcmode="lin" valueType="num">
                                      <p:cBhvr>
                                        <p:cTn id="287" dur="700" fill="hold"/>
                                        <p:tgtEl>
                                          <p:spTgt spid="650"/>
                                        </p:tgtEl>
                                        <p:attrNameLst>
                                          <p:attrName>ppt_h</p:attrName>
                                        </p:attrNameLst>
                                      </p:cBhvr>
                                      <p:tavLst>
                                        <p:tav tm="0">
                                          <p:val>
                                            <p:fltVal val="0"/>
                                          </p:val>
                                        </p:tav>
                                        <p:tav tm="100000">
                                          <p:val>
                                            <p:strVal val="#ppt_h"/>
                                          </p:val>
                                        </p:tav>
                                      </p:tavLst>
                                    </p:anim>
                                    <p:animEffect transition="in" filter="fade">
                                      <p:cBhvr>
                                        <p:cTn id="288" dur="700"/>
                                        <p:tgtEl>
                                          <p:spTgt spid="650"/>
                                        </p:tgtEl>
                                      </p:cBhvr>
                                    </p:animEffect>
                                  </p:childTnLst>
                                </p:cTn>
                              </p:par>
                              <p:par>
                                <p:cTn id="289" presetID="53" presetClass="entr" presetSubtype="16" fill="hold" grpId="0" nodeType="withEffect">
                                  <p:stCondLst>
                                    <p:cond delay="0"/>
                                  </p:stCondLst>
                                  <p:childTnLst>
                                    <p:set>
                                      <p:cBhvr>
                                        <p:cTn id="290" dur="1" fill="hold">
                                          <p:stCondLst>
                                            <p:cond delay="0"/>
                                          </p:stCondLst>
                                        </p:cTn>
                                        <p:tgtEl>
                                          <p:spTgt spid="586"/>
                                        </p:tgtEl>
                                        <p:attrNameLst>
                                          <p:attrName>style.visibility</p:attrName>
                                        </p:attrNameLst>
                                      </p:cBhvr>
                                      <p:to>
                                        <p:strVal val="visible"/>
                                      </p:to>
                                    </p:set>
                                    <p:anim calcmode="lin" valueType="num">
                                      <p:cBhvr>
                                        <p:cTn id="291" dur="700" fill="hold"/>
                                        <p:tgtEl>
                                          <p:spTgt spid="586"/>
                                        </p:tgtEl>
                                        <p:attrNameLst>
                                          <p:attrName>ppt_w</p:attrName>
                                        </p:attrNameLst>
                                      </p:cBhvr>
                                      <p:tavLst>
                                        <p:tav tm="0">
                                          <p:val>
                                            <p:fltVal val="0"/>
                                          </p:val>
                                        </p:tav>
                                        <p:tav tm="100000">
                                          <p:val>
                                            <p:strVal val="#ppt_w"/>
                                          </p:val>
                                        </p:tav>
                                      </p:tavLst>
                                    </p:anim>
                                    <p:anim calcmode="lin" valueType="num">
                                      <p:cBhvr>
                                        <p:cTn id="292" dur="700" fill="hold"/>
                                        <p:tgtEl>
                                          <p:spTgt spid="586"/>
                                        </p:tgtEl>
                                        <p:attrNameLst>
                                          <p:attrName>ppt_h</p:attrName>
                                        </p:attrNameLst>
                                      </p:cBhvr>
                                      <p:tavLst>
                                        <p:tav tm="0">
                                          <p:val>
                                            <p:fltVal val="0"/>
                                          </p:val>
                                        </p:tav>
                                        <p:tav tm="100000">
                                          <p:val>
                                            <p:strVal val="#ppt_h"/>
                                          </p:val>
                                        </p:tav>
                                      </p:tavLst>
                                    </p:anim>
                                    <p:animEffect transition="in" filter="fade">
                                      <p:cBhvr>
                                        <p:cTn id="293" dur="700"/>
                                        <p:tgtEl>
                                          <p:spTgt spid="586"/>
                                        </p:tgtEl>
                                      </p:cBhvr>
                                    </p:animEffect>
                                  </p:childTnLst>
                                </p:cTn>
                              </p:par>
                              <p:par>
                                <p:cTn id="294" presetID="22" presetClass="entr" presetSubtype="8" fill="hold" grpId="0" nodeType="withEffect">
                                  <p:stCondLst>
                                    <p:cond delay="0"/>
                                  </p:stCondLst>
                                  <p:childTnLst>
                                    <p:set>
                                      <p:cBhvr>
                                        <p:cTn id="295" dur="1" fill="hold">
                                          <p:stCondLst>
                                            <p:cond delay="0"/>
                                          </p:stCondLst>
                                        </p:cTn>
                                        <p:tgtEl>
                                          <p:spTgt spid="619"/>
                                        </p:tgtEl>
                                        <p:attrNameLst>
                                          <p:attrName>style.visibility</p:attrName>
                                        </p:attrNameLst>
                                      </p:cBhvr>
                                      <p:to>
                                        <p:strVal val="visible"/>
                                      </p:to>
                                    </p:set>
                                    <p:animEffect transition="in" filter="wipe(left)">
                                      <p:cBhvr>
                                        <p:cTn id="296" dur="700"/>
                                        <p:tgtEl>
                                          <p:spTgt spid="619"/>
                                        </p:tgtEl>
                                      </p:cBhvr>
                                    </p:animEffect>
                                  </p:childTnLst>
                                </p:cTn>
                              </p:par>
                              <p:par>
                                <p:cTn id="297" presetID="18" presetClass="entr" presetSubtype="6" fill="hold" grpId="0" nodeType="withEffect">
                                  <p:stCondLst>
                                    <p:cond delay="0"/>
                                  </p:stCondLst>
                                  <p:childTnLst>
                                    <p:set>
                                      <p:cBhvr>
                                        <p:cTn id="298" dur="1" fill="hold">
                                          <p:stCondLst>
                                            <p:cond delay="0"/>
                                          </p:stCondLst>
                                        </p:cTn>
                                        <p:tgtEl>
                                          <p:spTgt spid="618"/>
                                        </p:tgtEl>
                                        <p:attrNameLst>
                                          <p:attrName>style.visibility</p:attrName>
                                        </p:attrNameLst>
                                      </p:cBhvr>
                                      <p:to>
                                        <p:strVal val="visible"/>
                                      </p:to>
                                    </p:set>
                                    <p:animEffect transition="in" filter="strips(downRight)">
                                      <p:cBhvr>
                                        <p:cTn id="299" dur="700"/>
                                        <p:tgtEl>
                                          <p:spTgt spid="618"/>
                                        </p:tgtEl>
                                      </p:cBhvr>
                                    </p:animEffect>
                                  </p:childTnLst>
                                </p:cTn>
                              </p:par>
                            </p:childTnLst>
                          </p:cTn>
                        </p:par>
                      </p:childTnLst>
                    </p:cTn>
                  </p:par>
                  <p:par>
                    <p:cTn id="300" fill="hold">
                      <p:stCondLst>
                        <p:cond delay="indefinite"/>
                      </p:stCondLst>
                      <p:childTnLst>
                        <p:par>
                          <p:cTn id="301" fill="hold">
                            <p:stCondLst>
                              <p:cond delay="0"/>
                            </p:stCondLst>
                            <p:childTnLst>
                              <p:par>
                                <p:cTn id="302" presetID="53" presetClass="entr" presetSubtype="16" fill="hold" grpId="0" nodeType="clickEffect">
                                  <p:stCondLst>
                                    <p:cond delay="0"/>
                                  </p:stCondLst>
                                  <p:childTnLst>
                                    <p:set>
                                      <p:cBhvr>
                                        <p:cTn id="303" dur="1" fill="hold">
                                          <p:stCondLst>
                                            <p:cond delay="0"/>
                                          </p:stCondLst>
                                        </p:cTn>
                                        <p:tgtEl>
                                          <p:spTgt spid="687"/>
                                        </p:tgtEl>
                                        <p:attrNameLst>
                                          <p:attrName>style.visibility</p:attrName>
                                        </p:attrNameLst>
                                      </p:cBhvr>
                                      <p:to>
                                        <p:strVal val="visible"/>
                                      </p:to>
                                    </p:set>
                                    <p:anim calcmode="lin" valueType="num">
                                      <p:cBhvr>
                                        <p:cTn id="304" dur="700" fill="hold"/>
                                        <p:tgtEl>
                                          <p:spTgt spid="687"/>
                                        </p:tgtEl>
                                        <p:attrNameLst>
                                          <p:attrName>ppt_w</p:attrName>
                                        </p:attrNameLst>
                                      </p:cBhvr>
                                      <p:tavLst>
                                        <p:tav tm="0">
                                          <p:val>
                                            <p:fltVal val="0"/>
                                          </p:val>
                                        </p:tav>
                                        <p:tav tm="100000">
                                          <p:val>
                                            <p:strVal val="#ppt_w"/>
                                          </p:val>
                                        </p:tav>
                                      </p:tavLst>
                                    </p:anim>
                                    <p:anim calcmode="lin" valueType="num">
                                      <p:cBhvr>
                                        <p:cTn id="305" dur="700" fill="hold"/>
                                        <p:tgtEl>
                                          <p:spTgt spid="687"/>
                                        </p:tgtEl>
                                        <p:attrNameLst>
                                          <p:attrName>ppt_h</p:attrName>
                                        </p:attrNameLst>
                                      </p:cBhvr>
                                      <p:tavLst>
                                        <p:tav tm="0">
                                          <p:val>
                                            <p:fltVal val="0"/>
                                          </p:val>
                                        </p:tav>
                                        <p:tav tm="100000">
                                          <p:val>
                                            <p:strVal val="#ppt_h"/>
                                          </p:val>
                                        </p:tav>
                                      </p:tavLst>
                                    </p:anim>
                                    <p:animEffect transition="in" filter="fade">
                                      <p:cBhvr>
                                        <p:cTn id="306" dur="700"/>
                                        <p:tgtEl>
                                          <p:spTgt spid="687"/>
                                        </p:tgtEl>
                                      </p:cBhvr>
                                    </p:animEffect>
                                  </p:childTnLst>
                                </p:cTn>
                              </p:par>
                              <p:par>
                                <p:cTn id="307" presetID="53" presetClass="entr" presetSubtype="16" fill="hold" grpId="0" nodeType="withEffect">
                                  <p:stCondLst>
                                    <p:cond delay="0"/>
                                  </p:stCondLst>
                                  <p:childTnLst>
                                    <p:set>
                                      <p:cBhvr>
                                        <p:cTn id="308" dur="1" fill="hold">
                                          <p:stCondLst>
                                            <p:cond delay="0"/>
                                          </p:stCondLst>
                                        </p:cTn>
                                        <p:tgtEl>
                                          <p:spTgt spid="599"/>
                                        </p:tgtEl>
                                        <p:attrNameLst>
                                          <p:attrName>style.visibility</p:attrName>
                                        </p:attrNameLst>
                                      </p:cBhvr>
                                      <p:to>
                                        <p:strVal val="visible"/>
                                      </p:to>
                                    </p:set>
                                    <p:anim calcmode="lin" valueType="num">
                                      <p:cBhvr>
                                        <p:cTn id="309" dur="700" fill="hold"/>
                                        <p:tgtEl>
                                          <p:spTgt spid="599"/>
                                        </p:tgtEl>
                                        <p:attrNameLst>
                                          <p:attrName>ppt_w</p:attrName>
                                        </p:attrNameLst>
                                      </p:cBhvr>
                                      <p:tavLst>
                                        <p:tav tm="0">
                                          <p:val>
                                            <p:fltVal val="0"/>
                                          </p:val>
                                        </p:tav>
                                        <p:tav tm="100000">
                                          <p:val>
                                            <p:strVal val="#ppt_w"/>
                                          </p:val>
                                        </p:tav>
                                      </p:tavLst>
                                    </p:anim>
                                    <p:anim calcmode="lin" valueType="num">
                                      <p:cBhvr>
                                        <p:cTn id="310" dur="700" fill="hold"/>
                                        <p:tgtEl>
                                          <p:spTgt spid="599"/>
                                        </p:tgtEl>
                                        <p:attrNameLst>
                                          <p:attrName>ppt_h</p:attrName>
                                        </p:attrNameLst>
                                      </p:cBhvr>
                                      <p:tavLst>
                                        <p:tav tm="0">
                                          <p:val>
                                            <p:fltVal val="0"/>
                                          </p:val>
                                        </p:tav>
                                        <p:tav tm="100000">
                                          <p:val>
                                            <p:strVal val="#ppt_h"/>
                                          </p:val>
                                        </p:tav>
                                      </p:tavLst>
                                    </p:anim>
                                    <p:animEffect transition="in" filter="fade">
                                      <p:cBhvr>
                                        <p:cTn id="311" dur="700"/>
                                        <p:tgtEl>
                                          <p:spTgt spid="599"/>
                                        </p:tgtEl>
                                      </p:cBhvr>
                                    </p:animEffect>
                                  </p:childTnLst>
                                </p:cTn>
                              </p:par>
                              <p:par>
                                <p:cTn id="312" presetID="53" presetClass="entr" presetSubtype="16" fill="hold" grpId="0" nodeType="withEffect">
                                  <p:stCondLst>
                                    <p:cond delay="0"/>
                                  </p:stCondLst>
                                  <p:childTnLst>
                                    <p:set>
                                      <p:cBhvr>
                                        <p:cTn id="313" dur="1" fill="hold">
                                          <p:stCondLst>
                                            <p:cond delay="0"/>
                                          </p:stCondLst>
                                        </p:cTn>
                                        <p:tgtEl>
                                          <p:spTgt spid="703"/>
                                        </p:tgtEl>
                                        <p:attrNameLst>
                                          <p:attrName>style.visibility</p:attrName>
                                        </p:attrNameLst>
                                      </p:cBhvr>
                                      <p:to>
                                        <p:strVal val="visible"/>
                                      </p:to>
                                    </p:set>
                                    <p:anim calcmode="lin" valueType="num">
                                      <p:cBhvr>
                                        <p:cTn id="314" dur="700" fill="hold"/>
                                        <p:tgtEl>
                                          <p:spTgt spid="703"/>
                                        </p:tgtEl>
                                        <p:attrNameLst>
                                          <p:attrName>ppt_w</p:attrName>
                                        </p:attrNameLst>
                                      </p:cBhvr>
                                      <p:tavLst>
                                        <p:tav tm="0">
                                          <p:val>
                                            <p:fltVal val="0"/>
                                          </p:val>
                                        </p:tav>
                                        <p:tav tm="100000">
                                          <p:val>
                                            <p:strVal val="#ppt_w"/>
                                          </p:val>
                                        </p:tav>
                                      </p:tavLst>
                                    </p:anim>
                                    <p:anim calcmode="lin" valueType="num">
                                      <p:cBhvr>
                                        <p:cTn id="315" dur="700" fill="hold"/>
                                        <p:tgtEl>
                                          <p:spTgt spid="703"/>
                                        </p:tgtEl>
                                        <p:attrNameLst>
                                          <p:attrName>ppt_h</p:attrName>
                                        </p:attrNameLst>
                                      </p:cBhvr>
                                      <p:tavLst>
                                        <p:tav tm="0">
                                          <p:val>
                                            <p:fltVal val="0"/>
                                          </p:val>
                                        </p:tav>
                                        <p:tav tm="100000">
                                          <p:val>
                                            <p:strVal val="#ppt_h"/>
                                          </p:val>
                                        </p:tav>
                                      </p:tavLst>
                                    </p:anim>
                                    <p:animEffect transition="in" filter="fade">
                                      <p:cBhvr>
                                        <p:cTn id="316" dur="700"/>
                                        <p:tgtEl>
                                          <p:spTgt spid="703"/>
                                        </p:tgtEl>
                                      </p:cBhvr>
                                    </p:animEffect>
                                  </p:childTnLst>
                                </p:cTn>
                              </p:par>
                              <p:par>
                                <p:cTn id="317" presetID="53" presetClass="entr" presetSubtype="16" fill="hold" grpId="0" nodeType="withEffect">
                                  <p:stCondLst>
                                    <p:cond delay="0"/>
                                  </p:stCondLst>
                                  <p:childTnLst>
                                    <p:set>
                                      <p:cBhvr>
                                        <p:cTn id="318" dur="1" fill="hold">
                                          <p:stCondLst>
                                            <p:cond delay="0"/>
                                          </p:stCondLst>
                                        </p:cTn>
                                        <p:tgtEl>
                                          <p:spTgt spid="702"/>
                                        </p:tgtEl>
                                        <p:attrNameLst>
                                          <p:attrName>style.visibility</p:attrName>
                                        </p:attrNameLst>
                                      </p:cBhvr>
                                      <p:to>
                                        <p:strVal val="visible"/>
                                      </p:to>
                                    </p:set>
                                    <p:anim calcmode="lin" valueType="num">
                                      <p:cBhvr>
                                        <p:cTn id="319" dur="700" fill="hold"/>
                                        <p:tgtEl>
                                          <p:spTgt spid="702"/>
                                        </p:tgtEl>
                                        <p:attrNameLst>
                                          <p:attrName>ppt_w</p:attrName>
                                        </p:attrNameLst>
                                      </p:cBhvr>
                                      <p:tavLst>
                                        <p:tav tm="0">
                                          <p:val>
                                            <p:fltVal val="0"/>
                                          </p:val>
                                        </p:tav>
                                        <p:tav tm="100000">
                                          <p:val>
                                            <p:strVal val="#ppt_w"/>
                                          </p:val>
                                        </p:tav>
                                      </p:tavLst>
                                    </p:anim>
                                    <p:anim calcmode="lin" valueType="num">
                                      <p:cBhvr>
                                        <p:cTn id="320" dur="700" fill="hold"/>
                                        <p:tgtEl>
                                          <p:spTgt spid="702"/>
                                        </p:tgtEl>
                                        <p:attrNameLst>
                                          <p:attrName>ppt_h</p:attrName>
                                        </p:attrNameLst>
                                      </p:cBhvr>
                                      <p:tavLst>
                                        <p:tav tm="0">
                                          <p:val>
                                            <p:fltVal val="0"/>
                                          </p:val>
                                        </p:tav>
                                        <p:tav tm="100000">
                                          <p:val>
                                            <p:strVal val="#ppt_h"/>
                                          </p:val>
                                        </p:tav>
                                      </p:tavLst>
                                    </p:anim>
                                    <p:animEffect transition="in" filter="fade">
                                      <p:cBhvr>
                                        <p:cTn id="321" dur="700"/>
                                        <p:tgtEl>
                                          <p:spTgt spid="702"/>
                                        </p:tgtEl>
                                      </p:cBhvr>
                                    </p:animEffect>
                                  </p:childTnLst>
                                </p:cTn>
                              </p:par>
                              <p:par>
                                <p:cTn id="322" presetID="53" presetClass="entr" presetSubtype="16" fill="hold" grpId="0" nodeType="withEffect">
                                  <p:stCondLst>
                                    <p:cond delay="0"/>
                                  </p:stCondLst>
                                  <p:childTnLst>
                                    <p:set>
                                      <p:cBhvr>
                                        <p:cTn id="323" dur="1" fill="hold">
                                          <p:stCondLst>
                                            <p:cond delay="0"/>
                                          </p:stCondLst>
                                        </p:cTn>
                                        <p:tgtEl>
                                          <p:spTgt spid="701"/>
                                        </p:tgtEl>
                                        <p:attrNameLst>
                                          <p:attrName>style.visibility</p:attrName>
                                        </p:attrNameLst>
                                      </p:cBhvr>
                                      <p:to>
                                        <p:strVal val="visible"/>
                                      </p:to>
                                    </p:set>
                                    <p:anim calcmode="lin" valueType="num">
                                      <p:cBhvr>
                                        <p:cTn id="324" dur="700" fill="hold"/>
                                        <p:tgtEl>
                                          <p:spTgt spid="701"/>
                                        </p:tgtEl>
                                        <p:attrNameLst>
                                          <p:attrName>ppt_w</p:attrName>
                                        </p:attrNameLst>
                                      </p:cBhvr>
                                      <p:tavLst>
                                        <p:tav tm="0">
                                          <p:val>
                                            <p:fltVal val="0"/>
                                          </p:val>
                                        </p:tav>
                                        <p:tav tm="100000">
                                          <p:val>
                                            <p:strVal val="#ppt_w"/>
                                          </p:val>
                                        </p:tav>
                                      </p:tavLst>
                                    </p:anim>
                                    <p:anim calcmode="lin" valueType="num">
                                      <p:cBhvr>
                                        <p:cTn id="325" dur="700" fill="hold"/>
                                        <p:tgtEl>
                                          <p:spTgt spid="701"/>
                                        </p:tgtEl>
                                        <p:attrNameLst>
                                          <p:attrName>ppt_h</p:attrName>
                                        </p:attrNameLst>
                                      </p:cBhvr>
                                      <p:tavLst>
                                        <p:tav tm="0">
                                          <p:val>
                                            <p:fltVal val="0"/>
                                          </p:val>
                                        </p:tav>
                                        <p:tav tm="100000">
                                          <p:val>
                                            <p:strVal val="#ppt_h"/>
                                          </p:val>
                                        </p:tav>
                                      </p:tavLst>
                                    </p:anim>
                                    <p:animEffect transition="in" filter="fade">
                                      <p:cBhvr>
                                        <p:cTn id="326" dur="700"/>
                                        <p:tgtEl>
                                          <p:spTgt spid="701"/>
                                        </p:tgtEl>
                                      </p:cBhvr>
                                    </p:animEffect>
                                  </p:childTnLst>
                                </p:cTn>
                              </p:par>
                              <p:par>
                                <p:cTn id="327" presetID="18" presetClass="entr" presetSubtype="6" fill="hold" grpId="0" nodeType="withEffect">
                                  <p:stCondLst>
                                    <p:cond delay="0"/>
                                  </p:stCondLst>
                                  <p:childTnLst>
                                    <p:set>
                                      <p:cBhvr>
                                        <p:cTn id="328" dur="1" fill="hold">
                                          <p:stCondLst>
                                            <p:cond delay="0"/>
                                          </p:stCondLst>
                                        </p:cTn>
                                        <p:tgtEl>
                                          <p:spTgt spid="662"/>
                                        </p:tgtEl>
                                        <p:attrNameLst>
                                          <p:attrName>style.visibility</p:attrName>
                                        </p:attrNameLst>
                                      </p:cBhvr>
                                      <p:to>
                                        <p:strVal val="visible"/>
                                      </p:to>
                                    </p:set>
                                    <p:animEffect transition="in" filter="strips(downRight)">
                                      <p:cBhvr>
                                        <p:cTn id="329" dur="700"/>
                                        <p:tgtEl>
                                          <p:spTgt spid="662"/>
                                        </p:tgtEl>
                                      </p:cBhvr>
                                    </p:animEffect>
                                  </p:childTnLst>
                                </p:cTn>
                              </p:par>
                              <p:par>
                                <p:cTn id="330" presetID="22" presetClass="entr" presetSubtype="4" fill="hold" grpId="0" nodeType="withEffect">
                                  <p:stCondLst>
                                    <p:cond delay="0"/>
                                  </p:stCondLst>
                                  <p:childTnLst>
                                    <p:set>
                                      <p:cBhvr>
                                        <p:cTn id="331" dur="1" fill="hold">
                                          <p:stCondLst>
                                            <p:cond delay="0"/>
                                          </p:stCondLst>
                                        </p:cTn>
                                        <p:tgtEl>
                                          <p:spTgt spid="660"/>
                                        </p:tgtEl>
                                        <p:attrNameLst>
                                          <p:attrName>style.visibility</p:attrName>
                                        </p:attrNameLst>
                                      </p:cBhvr>
                                      <p:to>
                                        <p:strVal val="visible"/>
                                      </p:to>
                                    </p:set>
                                    <p:animEffect transition="in" filter="wipe(down)">
                                      <p:cBhvr>
                                        <p:cTn id="332" dur="700"/>
                                        <p:tgtEl>
                                          <p:spTgt spid="660"/>
                                        </p:tgtEl>
                                      </p:cBhvr>
                                    </p:animEffect>
                                  </p:childTnLst>
                                </p:cTn>
                              </p:par>
                              <p:par>
                                <p:cTn id="333" presetID="22" presetClass="entr" presetSubtype="8" fill="hold" grpId="0" nodeType="withEffect">
                                  <p:stCondLst>
                                    <p:cond delay="0"/>
                                  </p:stCondLst>
                                  <p:childTnLst>
                                    <p:set>
                                      <p:cBhvr>
                                        <p:cTn id="334" dur="1" fill="hold">
                                          <p:stCondLst>
                                            <p:cond delay="0"/>
                                          </p:stCondLst>
                                        </p:cTn>
                                        <p:tgtEl>
                                          <p:spTgt spid="661"/>
                                        </p:tgtEl>
                                        <p:attrNameLst>
                                          <p:attrName>style.visibility</p:attrName>
                                        </p:attrNameLst>
                                      </p:cBhvr>
                                      <p:to>
                                        <p:strVal val="visible"/>
                                      </p:to>
                                    </p:set>
                                    <p:animEffect transition="in" filter="wipe(left)">
                                      <p:cBhvr>
                                        <p:cTn id="335" dur="700"/>
                                        <p:tgtEl>
                                          <p:spTgt spid="661"/>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645"/>
                                        </p:tgtEl>
                                        <p:attrNameLst>
                                          <p:attrName>style.visibility</p:attrName>
                                        </p:attrNameLst>
                                      </p:cBhvr>
                                      <p:to>
                                        <p:strVal val="visible"/>
                                      </p:to>
                                    </p:set>
                                    <p:anim calcmode="lin" valueType="num">
                                      <p:cBhvr>
                                        <p:cTn id="338" dur="700" fill="hold"/>
                                        <p:tgtEl>
                                          <p:spTgt spid="645"/>
                                        </p:tgtEl>
                                        <p:attrNameLst>
                                          <p:attrName>ppt_w</p:attrName>
                                        </p:attrNameLst>
                                      </p:cBhvr>
                                      <p:tavLst>
                                        <p:tav tm="0">
                                          <p:val>
                                            <p:fltVal val="0"/>
                                          </p:val>
                                        </p:tav>
                                        <p:tav tm="100000">
                                          <p:val>
                                            <p:strVal val="#ppt_w"/>
                                          </p:val>
                                        </p:tav>
                                      </p:tavLst>
                                    </p:anim>
                                    <p:anim calcmode="lin" valueType="num">
                                      <p:cBhvr>
                                        <p:cTn id="339" dur="700" fill="hold"/>
                                        <p:tgtEl>
                                          <p:spTgt spid="645"/>
                                        </p:tgtEl>
                                        <p:attrNameLst>
                                          <p:attrName>ppt_h</p:attrName>
                                        </p:attrNameLst>
                                      </p:cBhvr>
                                      <p:tavLst>
                                        <p:tav tm="0">
                                          <p:val>
                                            <p:fltVal val="0"/>
                                          </p:val>
                                        </p:tav>
                                        <p:tav tm="100000">
                                          <p:val>
                                            <p:strVal val="#ppt_h"/>
                                          </p:val>
                                        </p:tav>
                                      </p:tavLst>
                                    </p:anim>
                                    <p:animEffect transition="in" filter="fade">
                                      <p:cBhvr>
                                        <p:cTn id="340" dur="700"/>
                                        <p:tgtEl>
                                          <p:spTgt spid="645"/>
                                        </p:tgtEl>
                                      </p:cBhvr>
                                    </p:animEffect>
                                  </p:childTnLst>
                                </p:cTn>
                              </p:par>
                              <p:par>
                                <p:cTn id="341" presetID="53" presetClass="entr" presetSubtype="16" fill="hold" grpId="0" nodeType="withEffect">
                                  <p:stCondLst>
                                    <p:cond delay="0"/>
                                  </p:stCondLst>
                                  <p:childTnLst>
                                    <p:set>
                                      <p:cBhvr>
                                        <p:cTn id="342" dur="1" fill="hold">
                                          <p:stCondLst>
                                            <p:cond delay="0"/>
                                          </p:stCondLst>
                                        </p:cTn>
                                        <p:tgtEl>
                                          <p:spTgt spid="704"/>
                                        </p:tgtEl>
                                        <p:attrNameLst>
                                          <p:attrName>style.visibility</p:attrName>
                                        </p:attrNameLst>
                                      </p:cBhvr>
                                      <p:to>
                                        <p:strVal val="visible"/>
                                      </p:to>
                                    </p:set>
                                    <p:anim calcmode="lin" valueType="num">
                                      <p:cBhvr>
                                        <p:cTn id="343" dur="700" fill="hold"/>
                                        <p:tgtEl>
                                          <p:spTgt spid="704"/>
                                        </p:tgtEl>
                                        <p:attrNameLst>
                                          <p:attrName>ppt_w</p:attrName>
                                        </p:attrNameLst>
                                      </p:cBhvr>
                                      <p:tavLst>
                                        <p:tav tm="0">
                                          <p:val>
                                            <p:fltVal val="0"/>
                                          </p:val>
                                        </p:tav>
                                        <p:tav tm="100000">
                                          <p:val>
                                            <p:strVal val="#ppt_w"/>
                                          </p:val>
                                        </p:tav>
                                      </p:tavLst>
                                    </p:anim>
                                    <p:anim calcmode="lin" valueType="num">
                                      <p:cBhvr>
                                        <p:cTn id="344" dur="700" fill="hold"/>
                                        <p:tgtEl>
                                          <p:spTgt spid="704"/>
                                        </p:tgtEl>
                                        <p:attrNameLst>
                                          <p:attrName>ppt_h</p:attrName>
                                        </p:attrNameLst>
                                      </p:cBhvr>
                                      <p:tavLst>
                                        <p:tav tm="0">
                                          <p:val>
                                            <p:fltVal val="0"/>
                                          </p:val>
                                        </p:tav>
                                        <p:tav tm="100000">
                                          <p:val>
                                            <p:strVal val="#ppt_h"/>
                                          </p:val>
                                        </p:tav>
                                      </p:tavLst>
                                    </p:anim>
                                    <p:animEffect transition="in" filter="fade">
                                      <p:cBhvr>
                                        <p:cTn id="345" dur="700"/>
                                        <p:tgtEl>
                                          <p:spTgt spid="704"/>
                                        </p:tgtEl>
                                      </p:cBhvr>
                                    </p:animEffect>
                                  </p:childTnLst>
                                </p:cTn>
                              </p:par>
                              <p:par>
                                <p:cTn id="346" presetID="22" presetClass="entr" presetSubtype="4" fill="hold" grpId="0" nodeType="withEffect">
                                  <p:stCondLst>
                                    <p:cond delay="0"/>
                                  </p:stCondLst>
                                  <p:childTnLst>
                                    <p:set>
                                      <p:cBhvr>
                                        <p:cTn id="347" dur="1" fill="hold">
                                          <p:stCondLst>
                                            <p:cond delay="0"/>
                                          </p:stCondLst>
                                        </p:cTn>
                                        <p:tgtEl>
                                          <p:spTgt spid="620"/>
                                        </p:tgtEl>
                                        <p:attrNameLst>
                                          <p:attrName>style.visibility</p:attrName>
                                        </p:attrNameLst>
                                      </p:cBhvr>
                                      <p:to>
                                        <p:strVal val="visible"/>
                                      </p:to>
                                    </p:set>
                                    <p:animEffect transition="in" filter="wipe(down)">
                                      <p:cBhvr>
                                        <p:cTn id="348" dur="700"/>
                                        <p:tgtEl>
                                          <p:spTgt spid="620"/>
                                        </p:tgtEl>
                                      </p:cBhvr>
                                    </p:animEffect>
                                  </p:childTnLst>
                                </p:cTn>
                              </p:par>
                              <p:par>
                                <p:cTn id="349" presetID="22" presetClass="entr" presetSubtype="4" fill="hold" grpId="0" nodeType="withEffect">
                                  <p:stCondLst>
                                    <p:cond delay="0"/>
                                  </p:stCondLst>
                                  <p:childTnLst>
                                    <p:set>
                                      <p:cBhvr>
                                        <p:cTn id="350" dur="1" fill="hold">
                                          <p:stCondLst>
                                            <p:cond delay="0"/>
                                          </p:stCondLst>
                                        </p:cTn>
                                        <p:tgtEl>
                                          <p:spTgt spid="621"/>
                                        </p:tgtEl>
                                        <p:attrNameLst>
                                          <p:attrName>style.visibility</p:attrName>
                                        </p:attrNameLst>
                                      </p:cBhvr>
                                      <p:to>
                                        <p:strVal val="visible"/>
                                      </p:to>
                                    </p:set>
                                    <p:animEffect transition="in" filter="wipe(down)">
                                      <p:cBhvr>
                                        <p:cTn id="351" dur="700"/>
                                        <p:tgtEl>
                                          <p:spTgt spid="621"/>
                                        </p:tgtEl>
                                      </p:cBhvr>
                                    </p:animEffect>
                                  </p:childTnLst>
                                </p:cTn>
                              </p:par>
                              <p:par>
                                <p:cTn id="352" presetID="22" presetClass="entr" presetSubtype="4" fill="hold" grpId="0" nodeType="withEffect">
                                  <p:stCondLst>
                                    <p:cond delay="0"/>
                                  </p:stCondLst>
                                  <p:childTnLst>
                                    <p:set>
                                      <p:cBhvr>
                                        <p:cTn id="353" dur="1" fill="hold">
                                          <p:stCondLst>
                                            <p:cond delay="0"/>
                                          </p:stCondLst>
                                        </p:cTn>
                                        <p:tgtEl>
                                          <p:spTgt spid="622"/>
                                        </p:tgtEl>
                                        <p:attrNameLst>
                                          <p:attrName>style.visibility</p:attrName>
                                        </p:attrNameLst>
                                      </p:cBhvr>
                                      <p:to>
                                        <p:strVal val="visible"/>
                                      </p:to>
                                    </p:set>
                                    <p:animEffect transition="in" filter="wipe(down)">
                                      <p:cBhvr>
                                        <p:cTn id="354" dur="700"/>
                                        <p:tgtEl>
                                          <p:spTgt spid="622"/>
                                        </p:tgtEl>
                                      </p:cBhvr>
                                    </p:animEffect>
                                  </p:childTnLst>
                                </p:cTn>
                              </p:par>
                              <p:par>
                                <p:cTn id="355" presetID="22" presetClass="entr" presetSubtype="2" fill="hold" grpId="0" nodeType="withEffect">
                                  <p:stCondLst>
                                    <p:cond delay="0"/>
                                  </p:stCondLst>
                                  <p:childTnLst>
                                    <p:set>
                                      <p:cBhvr>
                                        <p:cTn id="356" dur="1" fill="hold">
                                          <p:stCondLst>
                                            <p:cond delay="0"/>
                                          </p:stCondLst>
                                        </p:cTn>
                                        <p:tgtEl>
                                          <p:spTgt spid="617"/>
                                        </p:tgtEl>
                                        <p:attrNameLst>
                                          <p:attrName>style.visibility</p:attrName>
                                        </p:attrNameLst>
                                      </p:cBhvr>
                                      <p:to>
                                        <p:strVal val="visible"/>
                                      </p:to>
                                    </p:set>
                                    <p:animEffect transition="in" filter="wipe(right)">
                                      <p:cBhvr>
                                        <p:cTn id="357" dur="700"/>
                                        <p:tgtEl>
                                          <p:spTgt spid="617"/>
                                        </p:tgtEl>
                                      </p:cBhvr>
                                    </p:animEffect>
                                  </p:childTnLst>
                                </p:cTn>
                              </p:par>
                              <p:par>
                                <p:cTn id="358" presetID="18" presetClass="entr" presetSubtype="3" fill="hold" grpId="0" nodeType="withEffect">
                                  <p:stCondLst>
                                    <p:cond delay="0"/>
                                  </p:stCondLst>
                                  <p:childTnLst>
                                    <p:set>
                                      <p:cBhvr>
                                        <p:cTn id="359" dur="1" fill="hold">
                                          <p:stCondLst>
                                            <p:cond delay="0"/>
                                          </p:stCondLst>
                                        </p:cTn>
                                        <p:tgtEl>
                                          <p:spTgt spid="623"/>
                                        </p:tgtEl>
                                        <p:attrNameLst>
                                          <p:attrName>style.visibility</p:attrName>
                                        </p:attrNameLst>
                                      </p:cBhvr>
                                      <p:to>
                                        <p:strVal val="visible"/>
                                      </p:to>
                                    </p:set>
                                    <p:animEffect transition="in" filter="strips(upRight)">
                                      <p:cBhvr>
                                        <p:cTn id="360" dur="700"/>
                                        <p:tgtEl>
                                          <p:spTgt spid="623"/>
                                        </p:tgtEl>
                                      </p:cBhvr>
                                    </p:animEffect>
                                  </p:childTnLst>
                                </p:cTn>
                              </p:par>
                              <p:par>
                                <p:cTn id="361" presetID="22" presetClass="entr" presetSubtype="8" fill="hold" grpId="0" nodeType="withEffect">
                                  <p:stCondLst>
                                    <p:cond delay="0"/>
                                  </p:stCondLst>
                                  <p:childTnLst>
                                    <p:set>
                                      <p:cBhvr>
                                        <p:cTn id="362" dur="1" fill="hold">
                                          <p:stCondLst>
                                            <p:cond delay="0"/>
                                          </p:stCondLst>
                                        </p:cTn>
                                        <p:tgtEl>
                                          <p:spTgt spid="624"/>
                                        </p:tgtEl>
                                        <p:attrNameLst>
                                          <p:attrName>style.visibility</p:attrName>
                                        </p:attrNameLst>
                                      </p:cBhvr>
                                      <p:to>
                                        <p:strVal val="visible"/>
                                      </p:to>
                                    </p:set>
                                    <p:animEffect transition="in" filter="wipe(left)">
                                      <p:cBhvr>
                                        <p:cTn id="363" dur="700"/>
                                        <p:tgtEl>
                                          <p:spTgt spid="624"/>
                                        </p:tgtEl>
                                      </p:cBhvr>
                                    </p:animEffect>
                                  </p:childTnLst>
                                </p:cTn>
                              </p:par>
                              <p:par>
                                <p:cTn id="364" presetID="18" presetClass="entr" presetSubtype="12" fill="hold" grpId="0" nodeType="withEffect">
                                  <p:stCondLst>
                                    <p:cond delay="0"/>
                                  </p:stCondLst>
                                  <p:childTnLst>
                                    <p:set>
                                      <p:cBhvr>
                                        <p:cTn id="365" dur="1" fill="hold">
                                          <p:stCondLst>
                                            <p:cond delay="0"/>
                                          </p:stCondLst>
                                        </p:cTn>
                                        <p:tgtEl>
                                          <p:spTgt spid="636"/>
                                        </p:tgtEl>
                                        <p:attrNameLst>
                                          <p:attrName>style.visibility</p:attrName>
                                        </p:attrNameLst>
                                      </p:cBhvr>
                                      <p:to>
                                        <p:strVal val="visible"/>
                                      </p:to>
                                    </p:set>
                                    <p:animEffect transition="in" filter="strips(downLeft)">
                                      <p:cBhvr>
                                        <p:cTn id="366" dur="700"/>
                                        <p:tgtEl>
                                          <p:spTgt spid="636"/>
                                        </p:tgtEl>
                                      </p:cBhvr>
                                    </p:animEffect>
                                  </p:childTnLst>
                                </p:cTn>
                              </p:par>
                              <p:par>
                                <p:cTn id="367" presetID="18" presetClass="entr" presetSubtype="12" fill="hold" grpId="0" nodeType="withEffect">
                                  <p:stCondLst>
                                    <p:cond delay="0"/>
                                  </p:stCondLst>
                                  <p:childTnLst>
                                    <p:set>
                                      <p:cBhvr>
                                        <p:cTn id="368" dur="1" fill="hold">
                                          <p:stCondLst>
                                            <p:cond delay="0"/>
                                          </p:stCondLst>
                                        </p:cTn>
                                        <p:tgtEl>
                                          <p:spTgt spid="637"/>
                                        </p:tgtEl>
                                        <p:attrNameLst>
                                          <p:attrName>style.visibility</p:attrName>
                                        </p:attrNameLst>
                                      </p:cBhvr>
                                      <p:to>
                                        <p:strVal val="visible"/>
                                      </p:to>
                                    </p:set>
                                    <p:animEffect transition="in" filter="strips(downLeft)">
                                      <p:cBhvr>
                                        <p:cTn id="369" dur="700"/>
                                        <p:tgtEl>
                                          <p:spTgt spid="637"/>
                                        </p:tgtEl>
                                      </p:cBhvr>
                                    </p:animEffect>
                                  </p:childTnLst>
                                </p:cTn>
                              </p:par>
                              <p:par>
                                <p:cTn id="370" presetID="53" presetClass="entr" presetSubtype="16" fill="hold" grpId="0" nodeType="withEffect">
                                  <p:stCondLst>
                                    <p:cond delay="0"/>
                                  </p:stCondLst>
                                  <p:childTnLst>
                                    <p:set>
                                      <p:cBhvr>
                                        <p:cTn id="371" dur="1" fill="hold">
                                          <p:stCondLst>
                                            <p:cond delay="0"/>
                                          </p:stCondLst>
                                        </p:cTn>
                                        <p:tgtEl>
                                          <p:spTgt spid="585"/>
                                        </p:tgtEl>
                                        <p:attrNameLst>
                                          <p:attrName>style.visibility</p:attrName>
                                        </p:attrNameLst>
                                      </p:cBhvr>
                                      <p:to>
                                        <p:strVal val="visible"/>
                                      </p:to>
                                    </p:set>
                                    <p:anim calcmode="lin" valueType="num">
                                      <p:cBhvr>
                                        <p:cTn id="372" dur="700" fill="hold"/>
                                        <p:tgtEl>
                                          <p:spTgt spid="585"/>
                                        </p:tgtEl>
                                        <p:attrNameLst>
                                          <p:attrName>ppt_w</p:attrName>
                                        </p:attrNameLst>
                                      </p:cBhvr>
                                      <p:tavLst>
                                        <p:tav tm="0">
                                          <p:val>
                                            <p:fltVal val="0"/>
                                          </p:val>
                                        </p:tav>
                                        <p:tav tm="100000">
                                          <p:val>
                                            <p:strVal val="#ppt_w"/>
                                          </p:val>
                                        </p:tav>
                                      </p:tavLst>
                                    </p:anim>
                                    <p:anim calcmode="lin" valueType="num">
                                      <p:cBhvr>
                                        <p:cTn id="373" dur="700" fill="hold"/>
                                        <p:tgtEl>
                                          <p:spTgt spid="585"/>
                                        </p:tgtEl>
                                        <p:attrNameLst>
                                          <p:attrName>ppt_h</p:attrName>
                                        </p:attrNameLst>
                                      </p:cBhvr>
                                      <p:tavLst>
                                        <p:tav tm="0">
                                          <p:val>
                                            <p:fltVal val="0"/>
                                          </p:val>
                                        </p:tav>
                                        <p:tav tm="100000">
                                          <p:val>
                                            <p:strVal val="#ppt_h"/>
                                          </p:val>
                                        </p:tav>
                                      </p:tavLst>
                                    </p:anim>
                                    <p:animEffect transition="in" filter="fade">
                                      <p:cBhvr>
                                        <p:cTn id="374" dur="700"/>
                                        <p:tgtEl>
                                          <p:spTgt spid="585"/>
                                        </p:tgtEl>
                                      </p:cBhvr>
                                    </p:animEffect>
                                  </p:childTnLst>
                                </p:cTn>
                              </p:par>
                              <p:par>
                                <p:cTn id="375" presetID="53" presetClass="entr" presetSubtype="16" fill="hold" grpId="0" nodeType="withEffect">
                                  <p:stCondLst>
                                    <p:cond delay="0"/>
                                  </p:stCondLst>
                                  <p:childTnLst>
                                    <p:set>
                                      <p:cBhvr>
                                        <p:cTn id="376" dur="1" fill="hold">
                                          <p:stCondLst>
                                            <p:cond delay="0"/>
                                          </p:stCondLst>
                                        </p:cTn>
                                        <p:tgtEl>
                                          <p:spTgt spid="584"/>
                                        </p:tgtEl>
                                        <p:attrNameLst>
                                          <p:attrName>style.visibility</p:attrName>
                                        </p:attrNameLst>
                                      </p:cBhvr>
                                      <p:to>
                                        <p:strVal val="visible"/>
                                      </p:to>
                                    </p:set>
                                    <p:anim calcmode="lin" valueType="num">
                                      <p:cBhvr>
                                        <p:cTn id="377" dur="700" fill="hold"/>
                                        <p:tgtEl>
                                          <p:spTgt spid="584"/>
                                        </p:tgtEl>
                                        <p:attrNameLst>
                                          <p:attrName>ppt_w</p:attrName>
                                        </p:attrNameLst>
                                      </p:cBhvr>
                                      <p:tavLst>
                                        <p:tav tm="0">
                                          <p:val>
                                            <p:fltVal val="0"/>
                                          </p:val>
                                        </p:tav>
                                        <p:tav tm="100000">
                                          <p:val>
                                            <p:strVal val="#ppt_w"/>
                                          </p:val>
                                        </p:tav>
                                      </p:tavLst>
                                    </p:anim>
                                    <p:anim calcmode="lin" valueType="num">
                                      <p:cBhvr>
                                        <p:cTn id="378" dur="700" fill="hold"/>
                                        <p:tgtEl>
                                          <p:spTgt spid="584"/>
                                        </p:tgtEl>
                                        <p:attrNameLst>
                                          <p:attrName>ppt_h</p:attrName>
                                        </p:attrNameLst>
                                      </p:cBhvr>
                                      <p:tavLst>
                                        <p:tav tm="0">
                                          <p:val>
                                            <p:fltVal val="0"/>
                                          </p:val>
                                        </p:tav>
                                        <p:tav tm="100000">
                                          <p:val>
                                            <p:strVal val="#ppt_h"/>
                                          </p:val>
                                        </p:tav>
                                      </p:tavLst>
                                    </p:anim>
                                    <p:animEffect transition="in" filter="fade">
                                      <p:cBhvr>
                                        <p:cTn id="379" dur="700"/>
                                        <p:tgtEl>
                                          <p:spTgt spid="584"/>
                                        </p:tgtEl>
                                      </p:cBhvr>
                                    </p:animEffect>
                                  </p:childTnLst>
                                </p:cTn>
                              </p:par>
                              <p:par>
                                <p:cTn id="380" presetID="53" presetClass="entr" presetSubtype="16" fill="hold" grpId="0" nodeType="withEffect">
                                  <p:stCondLst>
                                    <p:cond delay="0"/>
                                  </p:stCondLst>
                                  <p:childTnLst>
                                    <p:set>
                                      <p:cBhvr>
                                        <p:cTn id="381" dur="1" fill="hold">
                                          <p:stCondLst>
                                            <p:cond delay="0"/>
                                          </p:stCondLst>
                                        </p:cTn>
                                        <p:tgtEl>
                                          <p:spTgt spid="583"/>
                                        </p:tgtEl>
                                        <p:attrNameLst>
                                          <p:attrName>style.visibility</p:attrName>
                                        </p:attrNameLst>
                                      </p:cBhvr>
                                      <p:to>
                                        <p:strVal val="visible"/>
                                      </p:to>
                                    </p:set>
                                    <p:anim calcmode="lin" valueType="num">
                                      <p:cBhvr>
                                        <p:cTn id="382" dur="700" fill="hold"/>
                                        <p:tgtEl>
                                          <p:spTgt spid="583"/>
                                        </p:tgtEl>
                                        <p:attrNameLst>
                                          <p:attrName>ppt_w</p:attrName>
                                        </p:attrNameLst>
                                      </p:cBhvr>
                                      <p:tavLst>
                                        <p:tav tm="0">
                                          <p:val>
                                            <p:fltVal val="0"/>
                                          </p:val>
                                        </p:tav>
                                        <p:tav tm="100000">
                                          <p:val>
                                            <p:strVal val="#ppt_w"/>
                                          </p:val>
                                        </p:tav>
                                      </p:tavLst>
                                    </p:anim>
                                    <p:anim calcmode="lin" valueType="num">
                                      <p:cBhvr>
                                        <p:cTn id="383" dur="700" fill="hold"/>
                                        <p:tgtEl>
                                          <p:spTgt spid="583"/>
                                        </p:tgtEl>
                                        <p:attrNameLst>
                                          <p:attrName>ppt_h</p:attrName>
                                        </p:attrNameLst>
                                      </p:cBhvr>
                                      <p:tavLst>
                                        <p:tav tm="0">
                                          <p:val>
                                            <p:fltVal val="0"/>
                                          </p:val>
                                        </p:tav>
                                        <p:tav tm="100000">
                                          <p:val>
                                            <p:strVal val="#ppt_h"/>
                                          </p:val>
                                        </p:tav>
                                      </p:tavLst>
                                    </p:anim>
                                    <p:animEffect transition="in" filter="fade">
                                      <p:cBhvr>
                                        <p:cTn id="384" dur="700"/>
                                        <p:tgtEl>
                                          <p:spTgt spid="583"/>
                                        </p:tgtEl>
                                      </p:cBhvr>
                                    </p:animEffect>
                                  </p:childTnLst>
                                </p:cTn>
                              </p:par>
                            </p:childTnLst>
                          </p:cTn>
                        </p:par>
                      </p:childTnLst>
                    </p:cTn>
                  </p:par>
                  <p:par>
                    <p:cTn id="385" fill="hold">
                      <p:stCondLst>
                        <p:cond delay="indefinite"/>
                      </p:stCondLst>
                      <p:childTnLst>
                        <p:par>
                          <p:cTn id="386" fill="hold">
                            <p:stCondLst>
                              <p:cond delay="0"/>
                            </p:stCondLst>
                            <p:childTnLst>
                              <p:par>
                                <p:cTn id="387" presetID="53" presetClass="entr" presetSubtype="16" fill="hold" grpId="0" nodeType="clickEffect">
                                  <p:stCondLst>
                                    <p:cond delay="0"/>
                                  </p:stCondLst>
                                  <p:childTnLst>
                                    <p:set>
                                      <p:cBhvr>
                                        <p:cTn id="388" dur="1" fill="hold">
                                          <p:stCondLst>
                                            <p:cond delay="0"/>
                                          </p:stCondLst>
                                        </p:cTn>
                                        <p:tgtEl>
                                          <p:spTgt spid="690"/>
                                        </p:tgtEl>
                                        <p:attrNameLst>
                                          <p:attrName>style.visibility</p:attrName>
                                        </p:attrNameLst>
                                      </p:cBhvr>
                                      <p:to>
                                        <p:strVal val="visible"/>
                                      </p:to>
                                    </p:set>
                                    <p:anim calcmode="lin" valueType="num">
                                      <p:cBhvr>
                                        <p:cTn id="389" dur="700" fill="hold"/>
                                        <p:tgtEl>
                                          <p:spTgt spid="690"/>
                                        </p:tgtEl>
                                        <p:attrNameLst>
                                          <p:attrName>ppt_w</p:attrName>
                                        </p:attrNameLst>
                                      </p:cBhvr>
                                      <p:tavLst>
                                        <p:tav tm="0">
                                          <p:val>
                                            <p:fltVal val="0"/>
                                          </p:val>
                                        </p:tav>
                                        <p:tav tm="100000">
                                          <p:val>
                                            <p:strVal val="#ppt_w"/>
                                          </p:val>
                                        </p:tav>
                                      </p:tavLst>
                                    </p:anim>
                                    <p:anim calcmode="lin" valueType="num">
                                      <p:cBhvr>
                                        <p:cTn id="390" dur="700" fill="hold"/>
                                        <p:tgtEl>
                                          <p:spTgt spid="690"/>
                                        </p:tgtEl>
                                        <p:attrNameLst>
                                          <p:attrName>ppt_h</p:attrName>
                                        </p:attrNameLst>
                                      </p:cBhvr>
                                      <p:tavLst>
                                        <p:tav tm="0">
                                          <p:val>
                                            <p:fltVal val="0"/>
                                          </p:val>
                                        </p:tav>
                                        <p:tav tm="100000">
                                          <p:val>
                                            <p:strVal val="#ppt_h"/>
                                          </p:val>
                                        </p:tav>
                                      </p:tavLst>
                                    </p:anim>
                                    <p:animEffect transition="in" filter="fade">
                                      <p:cBhvr>
                                        <p:cTn id="391" dur="700"/>
                                        <p:tgtEl>
                                          <p:spTgt spid="690"/>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598"/>
                                        </p:tgtEl>
                                        <p:attrNameLst>
                                          <p:attrName>style.visibility</p:attrName>
                                        </p:attrNameLst>
                                      </p:cBhvr>
                                      <p:to>
                                        <p:strVal val="visible"/>
                                      </p:to>
                                    </p:set>
                                    <p:anim calcmode="lin" valueType="num">
                                      <p:cBhvr>
                                        <p:cTn id="394" dur="700" fill="hold"/>
                                        <p:tgtEl>
                                          <p:spTgt spid="598"/>
                                        </p:tgtEl>
                                        <p:attrNameLst>
                                          <p:attrName>ppt_w</p:attrName>
                                        </p:attrNameLst>
                                      </p:cBhvr>
                                      <p:tavLst>
                                        <p:tav tm="0">
                                          <p:val>
                                            <p:fltVal val="0"/>
                                          </p:val>
                                        </p:tav>
                                        <p:tav tm="100000">
                                          <p:val>
                                            <p:strVal val="#ppt_w"/>
                                          </p:val>
                                        </p:tav>
                                      </p:tavLst>
                                    </p:anim>
                                    <p:anim calcmode="lin" valueType="num">
                                      <p:cBhvr>
                                        <p:cTn id="395" dur="700" fill="hold"/>
                                        <p:tgtEl>
                                          <p:spTgt spid="598"/>
                                        </p:tgtEl>
                                        <p:attrNameLst>
                                          <p:attrName>ppt_h</p:attrName>
                                        </p:attrNameLst>
                                      </p:cBhvr>
                                      <p:tavLst>
                                        <p:tav tm="0">
                                          <p:val>
                                            <p:fltVal val="0"/>
                                          </p:val>
                                        </p:tav>
                                        <p:tav tm="100000">
                                          <p:val>
                                            <p:strVal val="#ppt_h"/>
                                          </p:val>
                                        </p:tav>
                                      </p:tavLst>
                                    </p:anim>
                                    <p:animEffect transition="in" filter="fade">
                                      <p:cBhvr>
                                        <p:cTn id="396" dur="700"/>
                                        <p:tgtEl>
                                          <p:spTgt spid="598"/>
                                        </p:tgtEl>
                                      </p:cBhvr>
                                    </p:animEffect>
                                  </p:childTnLst>
                                </p:cTn>
                              </p:par>
                              <p:par>
                                <p:cTn id="397" presetID="53" presetClass="entr" presetSubtype="16" fill="hold" grpId="0" nodeType="withEffect">
                                  <p:stCondLst>
                                    <p:cond delay="0"/>
                                  </p:stCondLst>
                                  <p:childTnLst>
                                    <p:set>
                                      <p:cBhvr>
                                        <p:cTn id="398" dur="1" fill="hold">
                                          <p:stCondLst>
                                            <p:cond delay="0"/>
                                          </p:stCondLst>
                                        </p:cTn>
                                        <p:tgtEl>
                                          <p:spTgt spid="597"/>
                                        </p:tgtEl>
                                        <p:attrNameLst>
                                          <p:attrName>style.visibility</p:attrName>
                                        </p:attrNameLst>
                                      </p:cBhvr>
                                      <p:to>
                                        <p:strVal val="visible"/>
                                      </p:to>
                                    </p:set>
                                    <p:anim calcmode="lin" valueType="num">
                                      <p:cBhvr>
                                        <p:cTn id="399" dur="700" fill="hold"/>
                                        <p:tgtEl>
                                          <p:spTgt spid="597"/>
                                        </p:tgtEl>
                                        <p:attrNameLst>
                                          <p:attrName>ppt_w</p:attrName>
                                        </p:attrNameLst>
                                      </p:cBhvr>
                                      <p:tavLst>
                                        <p:tav tm="0">
                                          <p:val>
                                            <p:fltVal val="0"/>
                                          </p:val>
                                        </p:tav>
                                        <p:tav tm="100000">
                                          <p:val>
                                            <p:strVal val="#ppt_w"/>
                                          </p:val>
                                        </p:tav>
                                      </p:tavLst>
                                    </p:anim>
                                    <p:anim calcmode="lin" valueType="num">
                                      <p:cBhvr>
                                        <p:cTn id="400" dur="700" fill="hold"/>
                                        <p:tgtEl>
                                          <p:spTgt spid="597"/>
                                        </p:tgtEl>
                                        <p:attrNameLst>
                                          <p:attrName>ppt_h</p:attrName>
                                        </p:attrNameLst>
                                      </p:cBhvr>
                                      <p:tavLst>
                                        <p:tav tm="0">
                                          <p:val>
                                            <p:fltVal val="0"/>
                                          </p:val>
                                        </p:tav>
                                        <p:tav tm="100000">
                                          <p:val>
                                            <p:strVal val="#ppt_h"/>
                                          </p:val>
                                        </p:tav>
                                      </p:tavLst>
                                    </p:anim>
                                    <p:animEffect transition="in" filter="fade">
                                      <p:cBhvr>
                                        <p:cTn id="401" dur="700"/>
                                        <p:tgtEl>
                                          <p:spTgt spid="597"/>
                                        </p:tgtEl>
                                      </p:cBhvr>
                                    </p:animEffect>
                                  </p:childTnLst>
                                </p:cTn>
                              </p:par>
                              <p:par>
                                <p:cTn id="402" presetID="53" presetClass="entr" presetSubtype="16" fill="hold" grpId="0" nodeType="withEffect">
                                  <p:stCondLst>
                                    <p:cond delay="0"/>
                                  </p:stCondLst>
                                  <p:childTnLst>
                                    <p:set>
                                      <p:cBhvr>
                                        <p:cTn id="403" dur="1" fill="hold">
                                          <p:stCondLst>
                                            <p:cond delay="0"/>
                                          </p:stCondLst>
                                        </p:cTn>
                                        <p:tgtEl>
                                          <p:spTgt spid="596"/>
                                        </p:tgtEl>
                                        <p:attrNameLst>
                                          <p:attrName>style.visibility</p:attrName>
                                        </p:attrNameLst>
                                      </p:cBhvr>
                                      <p:to>
                                        <p:strVal val="visible"/>
                                      </p:to>
                                    </p:set>
                                    <p:anim calcmode="lin" valueType="num">
                                      <p:cBhvr>
                                        <p:cTn id="404" dur="700" fill="hold"/>
                                        <p:tgtEl>
                                          <p:spTgt spid="596"/>
                                        </p:tgtEl>
                                        <p:attrNameLst>
                                          <p:attrName>ppt_w</p:attrName>
                                        </p:attrNameLst>
                                      </p:cBhvr>
                                      <p:tavLst>
                                        <p:tav tm="0">
                                          <p:val>
                                            <p:fltVal val="0"/>
                                          </p:val>
                                        </p:tav>
                                        <p:tav tm="100000">
                                          <p:val>
                                            <p:strVal val="#ppt_w"/>
                                          </p:val>
                                        </p:tav>
                                      </p:tavLst>
                                    </p:anim>
                                    <p:anim calcmode="lin" valueType="num">
                                      <p:cBhvr>
                                        <p:cTn id="405" dur="700" fill="hold"/>
                                        <p:tgtEl>
                                          <p:spTgt spid="596"/>
                                        </p:tgtEl>
                                        <p:attrNameLst>
                                          <p:attrName>ppt_h</p:attrName>
                                        </p:attrNameLst>
                                      </p:cBhvr>
                                      <p:tavLst>
                                        <p:tav tm="0">
                                          <p:val>
                                            <p:fltVal val="0"/>
                                          </p:val>
                                        </p:tav>
                                        <p:tav tm="100000">
                                          <p:val>
                                            <p:strVal val="#ppt_h"/>
                                          </p:val>
                                        </p:tav>
                                      </p:tavLst>
                                    </p:anim>
                                    <p:animEffect transition="in" filter="fade">
                                      <p:cBhvr>
                                        <p:cTn id="406" dur="700"/>
                                        <p:tgtEl>
                                          <p:spTgt spid="596"/>
                                        </p:tgtEl>
                                      </p:cBhvr>
                                    </p:animEffect>
                                  </p:childTnLst>
                                </p:cTn>
                              </p:par>
                              <p:par>
                                <p:cTn id="407" presetID="18" presetClass="entr" presetSubtype="6" fill="hold" grpId="0" nodeType="withEffect">
                                  <p:stCondLst>
                                    <p:cond delay="0"/>
                                  </p:stCondLst>
                                  <p:childTnLst>
                                    <p:set>
                                      <p:cBhvr>
                                        <p:cTn id="408" dur="1" fill="hold">
                                          <p:stCondLst>
                                            <p:cond delay="0"/>
                                          </p:stCondLst>
                                        </p:cTn>
                                        <p:tgtEl>
                                          <p:spTgt spid="666"/>
                                        </p:tgtEl>
                                        <p:attrNameLst>
                                          <p:attrName>style.visibility</p:attrName>
                                        </p:attrNameLst>
                                      </p:cBhvr>
                                      <p:to>
                                        <p:strVal val="visible"/>
                                      </p:to>
                                    </p:set>
                                    <p:animEffect transition="in" filter="strips(downRight)">
                                      <p:cBhvr>
                                        <p:cTn id="409" dur="700"/>
                                        <p:tgtEl>
                                          <p:spTgt spid="666"/>
                                        </p:tgtEl>
                                      </p:cBhvr>
                                    </p:animEffect>
                                  </p:childTnLst>
                                </p:cTn>
                              </p:par>
                              <p:par>
                                <p:cTn id="410" presetID="53" presetClass="entr" presetSubtype="16" fill="hold" grpId="0" nodeType="withEffect">
                                  <p:stCondLst>
                                    <p:cond delay="0"/>
                                  </p:stCondLst>
                                  <p:childTnLst>
                                    <p:set>
                                      <p:cBhvr>
                                        <p:cTn id="411" dur="1" fill="hold">
                                          <p:stCondLst>
                                            <p:cond delay="0"/>
                                          </p:stCondLst>
                                        </p:cTn>
                                        <p:tgtEl>
                                          <p:spTgt spid="653"/>
                                        </p:tgtEl>
                                        <p:attrNameLst>
                                          <p:attrName>style.visibility</p:attrName>
                                        </p:attrNameLst>
                                      </p:cBhvr>
                                      <p:to>
                                        <p:strVal val="visible"/>
                                      </p:to>
                                    </p:set>
                                    <p:anim calcmode="lin" valueType="num">
                                      <p:cBhvr>
                                        <p:cTn id="412" dur="700" fill="hold"/>
                                        <p:tgtEl>
                                          <p:spTgt spid="653"/>
                                        </p:tgtEl>
                                        <p:attrNameLst>
                                          <p:attrName>ppt_w</p:attrName>
                                        </p:attrNameLst>
                                      </p:cBhvr>
                                      <p:tavLst>
                                        <p:tav tm="0">
                                          <p:val>
                                            <p:fltVal val="0"/>
                                          </p:val>
                                        </p:tav>
                                        <p:tav tm="100000">
                                          <p:val>
                                            <p:strVal val="#ppt_w"/>
                                          </p:val>
                                        </p:tav>
                                      </p:tavLst>
                                    </p:anim>
                                    <p:anim calcmode="lin" valueType="num">
                                      <p:cBhvr>
                                        <p:cTn id="413" dur="700" fill="hold"/>
                                        <p:tgtEl>
                                          <p:spTgt spid="653"/>
                                        </p:tgtEl>
                                        <p:attrNameLst>
                                          <p:attrName>ppt_h</p:attrName>
                                        </p:attrNameLst>
                                      </p:cBhvr>
                                      <p:tavLst>
                                        <p:tav tm="0">
                                          <p:val>
                                            <p:fltVal val="0"/>
                                          </p:val>
                                        </p:tav>
                                        <p:tav tm="100000">
                                          <p:val>
                                            <p:strVal val="#ppt_h"/>
                                          </p:val>
                                        </p:tav>
                                      </p:tavLst>
                                    </p:anim>
                                    <p:animEffect transition="in" filter="fade">
                                      <p:cBhvr>
                                        <p:cTn id="414" dur="700"/>
                                        <p:tgtEl>
                                          <p:spTgt spid="653"/>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651"/>
                                        </p:tgtEl>
                                        <p:attrNameLst>
                                          <p:attrName>style.visibility</p:attrName>
                                        </p:attrNameLst>
                                      </p:cBhvr>
                                      <p:to>
                                        <p:strVal val="visible"/>
                                      </p:to>
                                    </p:set>
                                    <p:anim calcmode="lin" valueType="num">
                                      <p:cBhvr>
                                        <p:cTn id="417" dur="700" fill="hold"/>
                                        <p:tgtEl>
                                          <p:spTgt spid="651"/>
                                        </p:tgtEl>
                                        <p:attrNameLst>
                                          <p:attrName>ppt_w</p:attrName>
                                        </p:attrNameLst>
                                      </p:cBhvr>
                                      <p:tavLst>
                                        <p:tav tm="0">
                                          <p:val>
                                            <p:fltVal val="0"/>
                                          </p:val>
                                        </p:tav>
                                        <p:tav tm="100000">
                                          <p:val>
                                            <p:strVal val="#ppt_w"/>
                                          </p:val>
                                        </p:tav>
                                      </p:tavLst>
                                    </p:anim>
                                    <p:anim calcmode="lin" valueType="num">
                                      <p:cBhvr>
                                        <p:cTn id="418" dur="700" fill="hold"/>
                                        <p:tgtEl>
                                          <p:spTgt spid="651"/>
                                        </p:tgtEl>
                                        <p:attrNameLst>
                                          <p:attrName>ppt_h</p:attrName>
                                        </p:attrNameLst>
                                      </p:cBhvr>
                                      <p:tavLst>
                                        <p:tav tm="0">
                                          <p:val>
                                            <p:fltVal val="0"/>
                                          </p:val>
                                        </p:tav>
                                        <p:tav tm="100000">
                                          <p:val>
                                            <p:strVal val="#ppt_h"/>
                                          </p:val>
                                        </p:tav>
                                      </p:tavLst>
                                    </p:anim>
                                    <p:animEffect transition="in" filter="fade">
                                      <p:cBhvr>
                                        <p:cTn id="419" dur="700"/>
                                        <p:tgtEl>
                                          <p:spTgt spid="651"/>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648"/>
                                        </p:tgtEl>
                                        <p:attrNameLst>
                                          <p:attrName>style.visibility</p:attrName>
                                        </p:attrNameLst>
                                      </p:cBhvr>
                                      <p:to>
                                        <p:strVal val="visible"/>
                                      </p:to>
                                    </p:set>
                                    <p:anim calcmode="lin" valueType="num">
                                      <p:cBhvr>
                                        <p:cTn id="422" dur="700" fill="hold"/>
                                        <p:tgtEl>
                                          <p:spTgt spid="648"/>
                                        </p:tgtEl>
                                        <p:attrNameLst>
                                          <p:attrName>ppt_w</p:attrName>
                                        </p:attrNameLst>
                                      </p:cBhvr>
                                      <p:tavLst>
                                        <p:tav tm="0">
                                          <p:val>
                                            <p:fltVal val="0"/>
                                          </p:val>
                                        </p:tav>
                                        <p:tav tm="100000">
                                          <p:val>
                                            <p:strVal val="#ppt_w"/>
                                          </p:val>
                                        </p:tav>
                                      </p:tavLst>
                                    </p:anim>
                                    <p:anim calcmode="lin" valueType="num">
                                      <p:cBhvr>
                                        <p:cTn id="423" dur="700" fill="hold"/>
                                        <p:tgtEl>
                                          <p:spTgt spid="648"/>
                                        </p:tgtEl>
                                        <p:attrNameLst>
                                          <p:attrName>ppt_h</p:attrName>
                                        </p:attrNameLst>
                                      </p:cBhvr>
                                      <p:tavLst>
                                        <p:tav tm="0">
                                          <p:val>
                                            <p:fltVal val="0"/>
                                          </p:val>
                                        </p:tav>
                                        <p:tav tm="100000">
                                          <p:val>
                                            <p:strVal val="#ppt_h"/>
                                          </p:val>
                                        </p:tav>
                                      </p:tavLst>
                                    </p:anim>
                                    <p:animEffect transition="in" filter="fade">
                                      <p:cBhvr>
                                        <p:cTn id="424" dur="700"/>
                                        <p:tgtEl>
                                          <p:spTgt spid="648"/>
                                        </p:tgtEl>
                                      </p:cBhvr>
                                    </p:animEffect>
                                  </p:childTnLst>
                                </p:cTn>
                              </p:par>
                              <p:par>
                                <p:cTn id="425" presetID="53" presetClass="entr" presetSubtype="16" fill="hold" grpId="0" nodeType="withEffect">
                                  <p:stCondLst>
                                    <p:cond delay="0"/>
                                  </p:stCondLst>
                                  <p:childTnLst>
                                    <p:set>
                                      <p:cBhvr>
                                        <p:cTn id="426" dur="1" fill="hold">
                                          <p:stCondLst>
                                            <p:cond delay="0"/>
                                          </p:stCondLst>
                                        </p:cTn>
                                        <p:tgtEl>
                                          <p:spTgt spid="655"/>
                                        </p:tgtEl>
                                        <p:attrNameLst>
                                          <p:attrName>style.visibility</p:attrName>
                                        </p:attrNameLst>
                                      </p:cBhvr>
                                      <p:to>
                                        <p:strVal val="visible"/>
                                      </p:to>
                                    </p:set>
                                    <p:anim calcmode="lin" valueType="num">
                                      <p:cBhvr>
                                        <p:cTn id="427" dur="700" fill="hold"/>
                                        <p:tgtEl>
                                          <p:spTgt spid="655"/>
                                        </p:tgtEl>
                                        <p:attrNameLst>
                                          <p:attrName>ppt_w</p:attrName>
                                        </p:attrNameLst>
                                      </p:cBhvr>
                                      <p:tavLst>
                                        <p:tav tm="0">
                                          <p:val>
                                            <p:fltVal val="0"/>
                                          </p:val>
                                        </p:tav>
                                        <p:tav tm="100000">
                                          <p:val>
                                            <p:strVal val="#ppt_w"/>
                                          </p:val>
                                        </p:tav>
                                      </p:tavLst>
                                    </p:anim>
                                    <p:anim calcmode="lin" valueType="num">
                                      <p:cBhvr>
                                        <p:cTn id="428" dur="700" fill="hold"/>
                                        <p:tgtEl>
                                          <p:spTgt spid="655"/>
                                        </p:tgtEl>
                                        <p:attrNameLst>
                                          <p:attrName>ppt_h</p:attrName>
                                        </p:attrNameLst>
                                      </p:cBhvr>
                                      <p:tavLst>
                                        <p:tav tm="0">
                                          <p:val>
                                            <p:fltVal val="0"/>
                                          </p:val>
                                        </p:tav>
                                        <p:tav tm="100000">
                                          <p:val>
                                            <p:strVal val="#ppt_h"/>
                                          </p:val>
                                        </p:tav>
                                      </p:tavLst>
                                    </p:anim>
                                    <p:animEffect transition="in" filter="fade">
                                      <p:cBhvr>
                                        <p:cTn id="429" dur="700"/>
                                        <p:tgtEl>
                                          <p:spTgt spid="655"/>
                                        </p:tgtEl>
                                      </p:cBhvr>
                                    </p:animEffect>
                                  </p:childTnLst>
                                </p:cTn>
                              </p:par>
                              <p:par>
                                <p:cTn id="430" presetID="53" presetClass="entr" presetSubtype="16" fill="hold" grpId="0" nodeType="withEffect">
                                  <p:stCondLst>
                                    <p:cond delay="0"/>
                                  </p:stCondLst>
                                  <p:childTnLst>
                                    <p:set>
                                      <p:cBhvr>
                                        <p:cTn id="431" dur="1" fill="hold">
                                          <p:stCondLst>
                                            <p:cond delay="0"/>
                                          </p:stCondLst>
                                        </p:cTn>
                                        <p:tgtEl>
                                          <p:spTgt spid="649"/>
                                        </p:tgtEl>
                                        <p:attrNameLst>
                                          <p:attrName>style.visibility</p:attrName>
                                        </p:attrNameLst>
                                      </p:cBhvr>
                                      <p:to>
                                        <p:strVal val="visible"/>
                                      </p:to>
                                    </p:set>
                                    <p:anim calcmode="lin" valueType="num">
                                      <p:cBhvr>
                                        <p:cTn id="432" dur="700" fill="hold"/>
                                        <p:tgtEl>
                                          <p:spTgt spid="649"/>
                                        </p:tgtEl>
                                        <p:attrNameLst>
                                          <p:attrName>ppt_w</p:attrName>
                                        </p:attrNameLst>
                                      </p:cBhvr>
                                      <p:tavLst>
                                        <p:tav tm="0">
                                          <p:val>
                                            <p:fltVal val="0"/>
                                          </p:val>
                                        </p:tav>
                                        <p:tav tm="100000">
                                          <p:val>
                                            <p:strVal val="#ppt_w"/>
                                          </p:val>
                                        </p:tav>
                                      </p:tavLst>
                                    </p:anim>
                                    <p:anim calcmode="lin" valueType="num">
                                      <p:cBhvr>
                                        <p:cTn id="433" dur="700" fill="hold"/>
                                        <p:tgtEl>
                                          <p:spTgt spid="649"/>
                                        </p:tgtEl>
                                        <p:attrNameLst>
                                          <p:attrName>ppt_h</p:attrName>
                                        </p:attrNameLst>
                                      </p:cBhvr>
                                      <p:tavLst>
                                        <p:tav tm="0">
                                          <p:val>
                                            <p:fltVal val="0"/>
                                          </p:val>
                                        </p:tav>
                                        <p:tav tm="100000">
                                          <p:val>
                                            <p:strVal val="#ppt_h"/>
                                          </p:val>
                                        </p:tav>
                                      </p:tavLst>
                                    </p:anim>
                                    <p:animEffect transition="in" filter="fade">
                                      <p:cBhvr>
                                        <p:cTn id="434" dur="700"/>
                                        <p:tgtEl>
                                          <p:spTgt spid="649"/>
                                        </p:tgtEl>
                                      </p:cBhvr>
                                    </p:animEffect>
                                  </p:childTnLst>
                                </p:cTn>
                              </p:par>
                              <p:par>
                                <p:cTn id="435" presetID="18" presetClass="entr" presetSubtype="9" fill="hold" grpId="0" nodeType="withEffect">
                                  <p:stCondLst>
                                    <p:cond delay="0"/>
                                  </p:stCondLst>
                                  <p:childTnLst>
                                    <p:set>
                                      <p:cBhvr>
                                        <p:cTn id="436" dur="1" fill="hold">
                                          <p:stCondLst>
                                            <p:cond delay="0"/>
                                          </p:stCondLst>
                                        </p:cTn>
                                        <p:tgtEl>
                                          <p:spTgt spid="625"/>
                                        </p:tgtEl>
                                        <p:attrNameLst>
                                          <p:attrName>style.visibility</p:attrName>
                                        </p:attrNameLst>
                                      </p:cBhvr>
                                      <p:to>
                                        <p:strVal val="visible"/>
                                      </p:to>
                                    </p:set>
                                    <p:animEffect transition="in" filter="strips(upLeft)">
                                      <p:cBhvr>
                                        <p:cTn id="437" dur="700"/>
                                        <p:tgtEl>
                                          <p:spTgt spid="625"/>
                                        </p:tgtEl>
                                      </p:cBhvr>
                                    </p:animEffect>
                                  </p:childTnLst>
                                </p:cTn>
                              </p:par>
                              <p:par>
                                <p:cTn id="438" presetID="18" presetClass="entr" presetSubtype="3" fill="hold" grpId="0" nodeType="withEffect">
                                  <p:stCondLst>
                                    <p:cond delay="0"/>
                                  </p:stCondLst>
                                  <p:childTnLst>
                                    <p:set>
                                      <p:cBhvr>
                                        <p:cTn id="439" dur="1" fill="hold">
                                          <p:stCondLst>
                                            <p:cond delay="0"/>
                                          </p:stCondLst>
                                        </p:cTn>
                                        <p:tgtEl>
                                          <p:spTgt spid="626"/>
                                        </p:tgtEl>
                                        <p:attrNameLst>
                                          <p:attrName>style.visibility</p:attrName>
                                        </p:attrNameLst>
                                      </p:cBhvr>
                                      <p:to>
                                        <p:strVal val="visible"/>
                                      </p:to>
                                    </p:set>
                                    <p:animEffect transition="in" filter="strips(upRight)">
                                      <p:cBhvr>
                                        <p:cTn id="440" dur="700"/>
                                        <p:tgtEl>
                                          <p:spTgt spid="626"/>
                                        </p:tgtEl>
                                      </p:cBhvr>
                                    </p:animEffect>
                                  </p:childTnLst>
                                </p:cTn>
                              </p:par>
                              <p:par>
                                <p:cTn id="441" presetID="18" presetClass="entr" presetSubtype="3" fill="hold" grpId="0" nodeType="withEffect">
                                  <p:stCondLst>
                                    <p:cond delay="0"/>
                                  </p:stCondLst>
                                  <p:childTnLst>
                                    <p:set>
                                      <p:cBhvr>
                                        <p:cTn id="442" dur="1" fill="hold">
                                          <p:stCondLst>
                                            <p:cond delay="0"/>
                                          </p:stCondLst>
                                        </p:cTn>
                                        <p:tgtEl>
                                          <p:spTgt spid="633"/>
                                        </p:tgtEl>
                                        <p:attrNameLst>
                                          <p:attrName>style.visibility</p:attrName>
                                        </p:attrNameLst>
                                      </p:cBhvr>
                                      <p:to>
                                        <p:strVal val="visible"/>
                                      </p:to>
                                    </p:set>
                                    <p:animEffect transition="in" filter="strips(upRight)">
                                      <p:cBhvr>
                                        <p:cTn id="443" dur="700"/>
                                        <p:tgtEl>
                                          <p:spTgt spid="633"/>
                                        </p:tgtEl>
                                      </p:cBhvr>
                                    </p:animEffect>
                                  </p:childTnLst>
                                </p:cTn>
                              </p:par>
                              <p:par>
                                <p:cTn id="444" presetID="22" presetClass="entr" presetSubtype="4" fill="hold" grpId="0" nodeType="withEffect">
                                  <p:stCondLst>
                                    <p:cond delay="0"/>
                                  </p:stCondLst>
                                  <p:childTnLst>
                                    <p:set>
                                      <p:cBhvr>
                                        <p:cTn id="445" dur="1" fill="hold">
                                          <p:stCondLst>
                                            <p:cond delay="0"/>
                                          </p:stCondLst>
                                        </p:cTn>
                                        <p:tgtEl>
                                          <p:spTgt spid="627"/>
                                        </p:tgtEl>
                                        <p:attrNameLst>
                                          <p:attrName>style.visibility</p:attrName>
                                        </p:attrNameLst>
                                      </p:cBhvr>
                                      <p:to>
                                        <p:strVal val="visible"/>
                                      </p:to>
                                    </p:set>
                                    <p:animEffect transition="in" filter="wipe(down)">
                                      <p:cBhvr>
                                        <p:cTn id="446" dur="700"/>
                                        <p:tgtEl>
                                          <p:spTgt spid="627"/>
                                        </p:tgtEl>
                                      </p:cBhvr>
                                    </p:animEffect>
                                  </p:childTnLst>
                                </p:cTn>
                              </p:par>
                              <p:par>
                                <p:cTn id="447" presetID="22" presetClass="entr" presetSubtype="1" fill="hold" grpId="0" nodeType="withEffect">
                                  <p:stCondLst>
                                    <p:cond delay="0"/>
                                  </p:stCondLst>
                                  <p:childTnLst>
                                    <p:set>
                                      <p:cBhvr>
                                        <p:cTn id="448" dur="1" fill="hold">
                                          <p:stCondLst>
                                            <p:cond delay="0"/>
                                          </p:stCondLst>
                                        </p:cTn>
                                        <p:tgtEl>
                                          <p:spTgt spid="635"/>
                                        </p:tgtEl>
                                        <p:attrNameLst>
                                          <p:attrName>style.visibility</p:attrName>
                                        </p:attrNameLst>
                                      </p:cBhvr>
                                      <p:to>
                                        <p:strVal val="visible"/>
                                      </p:to>
                                    </p:set>
                                    <p:animEffect transition="in" filter="wipe(up)">
                                      <p:cBhvr>
                                        <p:cTn id="449" dur="700"/>
                                        <p:tgtEl>
                                          <p:spTgt spid="635"/>
                                        </p:tgtEl>
                                      </p:cBhvr>
                                    </p:animEffect>
                                  </p:childTnLst>
                                </p:cTn>
                              </p:par>
                              <p:par>
                                <p:cTn id="450" presetID="22" presetClass="entr" presetSubtype="2" fill="hold" grpId="0" nodeType="withEffect">
                                  <p:stCondLst>
                                    <p:cond delay="0"/>
                                  </p:stCondLst>
                                  <p:childTnLst>
                                    <p:set>
                                      <p:cBhvr>
                                        <p:cTn id="451" dur="1" fill="hold">
                                          <p:stCondLst>
                                            <p:cond delay="0"/>
                                          </p:stCondLst>
                                        </p:cTn>
                                        <p:tgtEl>
                                          <p:spTgt spid="634"/>
                                        </p:tgtEl>
                                        <p:attrNameLst>
                                          <p:attrName>style.visibility</p:attrName>
                                        </p:attrNameLst>
                                      </p:cBhvr>
                                      <p:to>
                                        <p:strVal val="visible"/>
                                      </p:to>
                                    </p:set>
                                    <p:animEffect transition="in" filter="wipe(right)">
                                      <p:cBhvr>
                                        <p:cTn id="452" dur="700"/>
                                        <p:tgtEl>
                                          <p:spTgt spid="634"/>
                                        </p:tgtEl>
                                      </p:cBhvr>
                                    </p:animEffect>
                                  </p:childTnLst>
                                </p:cTn>
                              </p:par>
                              <p:par>
                                <p:cTn id="453" presetID="18" presetClass="entr" presetSubtype="6" fill="hold" grpId="0" nodeType="withEffect">
                                  <p:stCondLst>
                                    <p:cond delay="0"/>
                                  </p:stCondLst>
                                  <p:childTnLst>
                                    <p:set>
                                      <p:cBhvr>
                                        <p:cTn id="454" dur="1" fill="hold">
                                          <p:stCondLst>
                                            <p:cond delay="0"/>
                                          </p:stCondLst>
                                        </p:cTn>
                                        <p:tgtEl>
                                          <p:spTgt spid="616"/>
                                        </p:tgtEl>
                                        <p:attrNameLst>
                                          <p:attrName>style.visibility</p:attrName>
                                        </p:attrNameLst>
                                      </p:cBhvr>
                                      <p:to>
                                        <p:strVal val="visible"/>
                                      </p:to>
                                    </p:set>
                                    <p:animEffect transition="in" filter="strips(downRight)">
                                      <p:cBhvr>
                                        <p:cTn id="455" dur="700"/>
                                        <p:tgtEl>
                                          <p:spTgt spid="616"/>
                                        </p:tgtEl>
                                      </p:cBhvr>
                                    </p:animEffect>
                                  </p:childTnLst>
                                </p:cTn>
                              </p:par>
                              <p:par>
                                <p:cTn id="456" presetID="18" presetClass="entr" presetSubtype="12" fill="hold" grpId="0" nodeType="withEffect">
                                  <p:stCondLst>
                                    <p:cond delay="0"/>
                                  </p:stCondLst>
                                  <p:childTnLst>
                                    <p:set>
                                      <p:cBhvr>
                                        <p:cTn id="457" dur="1" fill="hold">
                                          <p:stCondLst>
                                            <p:cond delay="0"/>
                                          </p:stCondLst>
                                        </p:cTn>
                                        <p:tgtEl>
                                          <p:spTgt spid="615"/>
                                        </p:tgtEl>
                                        <p:attrNameLst>
                                          <p:attrName>style.visibility</p:attrName>
                                        </p:attrNameLst>
                                      </p:cBhvr>
                                      <p:to>
                                        <p:strVal val="visible"/>
                                      </p:to>
                                    </p:set>
                                    <p:animEffect transition="in" filter="strips(downLeft)">
                                      <p:cBhvr>
                                        <p:cTn id="458" dur="700"/>
                                        <p:tgtEl>
                                          <p:spTgt spid="615"/>
                                        </p:tgtEl>
                                      </p:cBhvr>
                                    </p:animEffect>
                                  </p:childTnLst>
                                </p:cTn>
                              </p:par>
                              <p:par>
                                <p:cTn id="459" presetID="18" presetClass="entr" presetSubtype="12" fill="hold" grpId="0" nodeType="withEffect">
                                  <p:stCondLst>
                                    <p:cond delay="0"/>
                                  </p:stCondLst>
                                  <p:childTnLst>
                                    <p:set>
                                      <p:cBhvr>
                                        <p:cTn id="460" dur="1" fill="hold">
                                          <p:stCondLst>
                                            <p:cond delay="0"/>
                                          </p:stCondLst>
                                        </p:cTn>
                                        <p:tgtEl>
                                          <p:spTgt spid="614"/>
                                        </p:tgtEl>
                                        <p:attrNameLst>
                                          <p:attrName>style.visibility</p:attrName>
                                        </p:attrNameLst>
                                      </p:cBhvr>
                                      <p:to>
                                        <p:strVal val="visible"/>
                                      </p:to>
                                    </p:set>
                                    <p:animEffect transition="in" filter="strips(downLeft)">
                                      <p:cBhvr>
                                        <p:cTn id="461" dur="700"/>
                                        <p:tgtEl>
                                          <p:spTgt spid="614"/>
                                        </p:tgtEl>
                                      </p:cBhvr>
                                    </p:animEffect>
                                  </p:childTnLst>
                                </p:cTn>
                              </p:par>
                            </p:childTnLst>
                          </p:cTn>
                        </p:par>
                      </p:childTnLst>
                    </p:cTn>
                  </p:par>
                  <p:par>
                    <p:cTn id="462" fill="hold">
                      <p:stCondLst>
                        <p:cond delay="indefinite"/>
                      </p:stCondLst>
                      <p:childTnLst>
                        <p:par>
                          <p:cTn id="463" fill="hold">
                            <p:stCondLst>
                              <p:cond delay="0"/>
                            </p:stCondLst>
                            <p:childTnLst>
                              <p:par>
                                <p:cTn id="464" presetID="53" presetClass="entr" presetSubtype="16" fill="hold" grpId="0" nodeType="clickEffect">
                                  <p:stCondLst>
                                    <p:cond delay="0"/>
                                  </p:stCondLst>
                                  <p:childTnLst>
                                    <p:set>
                                      <p:cBhvr>
                                        <p:cTn id="465" dur="1" fill="hold">
                                          <p:stCondLst>
                                            <p:cond delay="0"/>
                                          </p:stCondLst>
                                        </p:cTn>
                                        <p:tgtEl>
                                          <p:spTgt spid="689"/>
                                        </p:tgtEl>
                                        <p:attrNameLst>
                                          <p:attrName>style.visibility</p:attrName>
                                        </p:attrNameLst>
                                      </p:cBhvr>
                                      <p:to>
                                        <p:strVal val="visible"/>
                                      </p:to>
                                    </p:set>
                                    <p:anim calcmode="lin" valueType="num">
                                      <p:cBhvr>
                                        <p:cTn id="466" dur="700" fill="hold"/>
                                        <p:tgtEl>
                                          <p:spTgt spid="689"/>
                                        </p:tgtEl>
                                        <p:attrNameLst>
                                          <p:attrName>ppt_w</p:attrName>
                                        </p:attrNameLst>
                                      </p:cBhvr>
                                      <p:tavLst>
                                        <p:tav tm="0">
                                          <p:val>
                                            <p:fltVal val="0"/>
                                          </p:val>
                                        </p:tav>
                                        <p:tav tm="100000">
                                          <p:val>
                                            <p:strVal val="#ppt_w"/>
                                          </p:val>
                                        </p:tav>
                                      </p:tavLst>
                                    </p:anim>
                                    <p:anim calcmode="lin" valueType="num">
                                      <p:cBhvr>
                                        <p:cTn id="467" dur="700" fill="hold"/>
                                        <p:tgtEl>
                                          <p:spTgt spid="689"/>
                                        </p:tgtEl>
                                        <p:attrNameLst>
                                          <p:attrName>ppt_h</p:attrName>
                                        </p:attrNameLst>
                                      </p:cBhvr>
                                      <p:tavLst>
                                        <p:tav tm="0">
                                          <p:val>
                                            <p:fltVal val="0"/>
                                          </p:val>
                                        </p:tav>
                                        <p:tav tm="100000">
                                          <p:val>
                                            <p:strVal val="#ppt_h"/>
                                          </p:val>
                                        </p:tav>
                                      </p:tavLst>
                                    </p:anim>
                                    <p:animEffect transition="in" filter="fade">
                                      <p:cBhvr>
                                        <p:cTn id="468" dur="700"/>
                                        <p:tgtEl>
                                          <p:spTgt spid="689"/>
                                        </p:tgtEl>
                                      </p:cBhvr>
                                    </p:animEffect>
                                  </p:childTnLst>
                                </p:cTn>
                              </p:par>
                              <p:par>
                                <p:cTn id="469" presetID="18" presetClass="entr" presetSubtype="3" fill="hold" grpId="0" nodeType="withEffect">
                                  <p:stCondLst>
                                    <p:cond delay="0"/>
                                  </p:stCondLst>
                                  <p:childTnLst>
                                    <p:set>
                                      <p:cBhvr>
                                        <p:cTn id="470" dur="1" fill="hold">
                                          <p:stCondLst>
                                            <p:cond delay="0"/>
                                          </p:stCondLst>
                                        </p:cTn>
                                        <p:tgtEl>
                                          <p:spTgt spid="669"/>
                                        </p:tgtEl>
                                        <p:attrNameLst>
                                          <p:attrName>style.visibility</p:attrName>
                                        </p:attrNameLst>
                                      </p:cBhvr>
                                      <p:to>
                                        <p:strVal val="visible"/>
                                      </p:to>
                                    </p:set>
                                    <p:animEffect transition="in" filter="strips(upRight)">
                                      <p:cBhvr>
                                        <p:cTn id="471" dur="700"/>
                                        <p:tgtEl>
                                          <p:spTgt spid="669"/>
                                        </p:tgtEl>
                                      </p:cBhvr>
                                    </p:animEffect>
                                  </p:childTnLst>
                                </p:cTn>
                              </p:par>
                              <p:par>
                                <p:cTn id="472" presetID="18" presetClass="entr" presetSubtype="12" fill="hold" grpId="0" nodeType="withEffect">
                                  <p:stCondLst>
                                    <p:cond delay="0"/>
                                  </p:stCondLst>
                                  <p:childTnLst>
                                    <p:set>
                                      <p:cBhvr>
                                        <p:cTn id="473" dur="1" fill="hold">
                                          <p:stCondLst>
                                            <p:cond delay="0"/>
                                          </p:stCondLst>
                                        </p:cTn>
                                        <p:tgtEl>
                                          <p:spTgt spid="667"/>
                                        </p:tgtEl>
                                        <p:attrNameLst>
                                          <p:attrName>style.visibility</p:attrName>
                                        </p:attrNameLst>
                                      </p:cBhvr>
                                      <p:to>
                                        <p:strVal val="visible"/>
                                      </p:to>
                                    </p:set>
                                    <p:animEffect transition="in" filter="strips(downLeft)">
                                      <p:cBhvr>
                                        <p:cTn id="474" dur="700"/>
                                        <p:tgtEl>
                                          <p:spTgt spid="667"/>
                                        </p:tgtEl>
                                      </p:cBhvr>
                                    </p:animEffect>
                                  </p:childTnLst>
                                </p:cTn>
                              </p:par>
                              <p:par>
                                <p:cTn id="475" presetID="18" presetClass="entr" presetSubtype="3" fill="hold" grpId="0" nodeType="withEffect">
                                  <p:stCondLst>
                                    <p:cond delay="0"/>
                                  </p:stCondLst>
                                  <p:childTnLst>
                                    <p:set>
                                      <p:cBhvr>
                                        <p:cTn id="476" dur="1" fill="hold">
                                          <p:stCondLst>
                                            <p:cond delay="0"/>
                                          </p:stCondLst>
                                        </p:cTn>
                                        <p:tgtEl>
                                          <p:spTgt spid="686"/>
                                        </p:tgtEl>
                                        <p:attrNameLst>
                                          <p:attrName>style.visibility</p:attrName>
                                        </p:attrNameLst>
                                      </p:cBhvr>
                                      <p:to>
                                        <p:strVal val="visible"/>
                                      </p:to>
                                    </p:set>
                                    <p:animEffect transition="in" filter="strips(upRight)">
                                      <p:cBhvr>
                                        <p:cTn id="477" dur="700"/>
                                        <p:tgtEl>
                                          <p:spTgt spid="686"/>
                                        </p:tgtEl>
                                      </p:cBhvr>
                                    </p:animEffect>
                                  </p:childTnLst>
                                </p:cTn>
                              </p:par>
                              <p:par>
                                <p:cTn id="478" presetID="22" presetClass="entr" presetSubtype="8" fill="hold" grpId="0" nodeType="withEffect">
                                  <p:stCondLst>
                                    <p:cond delay="0"/>
                                  </p:stCondLst>
                                  <p:childTnLst>
                                    <p:set>
                                      <p:cBhvr>
                                        <p:cTn id="479" dur="1" fill="hold">
                                          <p:stCondLst>
                                            <p:cond delay="0"/>
                                          </p:stCondLst>
                                        </p:cTn>
                                        <p:tgtEl>
                                          <p:spTgt spid="668"/>
                                        </p:tgtEl>
                                        <p:attrNameLst>
                                          <p:attrName>style.visibility</p:attrName>
                                        </p:attrNameLst>
                                      </p:cBhvr>
                                      <p:to>
                                        <p:strVal val="visible"/>
                                      </p:to>
                                    </p:set>
                                    <p:animEffect transition="in" filter="wipe(left)">
                                      <p:cBhvr>
                                        <p:cTn id="480" dur="700"/>
                                        <p:tgtEl>
                                          <p:spTgt spid="668"/>
                                        </p:tgtEl>
                                      </p:cBhvr>
                                    </p:animEffect>
                                  </p:childTnLst>
                                </p:cTn>
                              </p:par>
                              <p:par>
                                <p:cTn id="481" presetID="53" presetClass="entr" presetSubtype="16" fill="hold" grpId="0" nodeType="withEffect">
                                  <p:stCondLst>
                                    <p:cond delay="0"/>
                                  </p:stCondLst>
                                  <p:childTnLst>
                                    <p:set>
                                      <p:cBhvr>
                                        <p:cTn id="482" dur="1" fill="hold">
                                          <p:stCondLst>
                                            <p:cond delay="0"/>
                                          </p:stCondLst>
                                        </p:cTn>
                                        <p:tgtEl>
                                          <p:spTgt spid="644"/>
                                        </p:tgtEl>
                                        <p:attrNameLst>
                                          <p:attrName>style.visibility</p:attrName>
                                        </p:attrNameLst>
                                      </p:cBhvr>
                                      <p:to>
                                        <p:strVal val="visible"/>
                                      </p:to>
                                    </p:set>
                                    <p:anim calcmode="lin" valueType="num">
                                      <p:cBhvr>
                                        <p:cTn id="483" dur="700" fill="hold"/>
                                        <p:tgtEl>
                                          <p:spTgt spid="644"/>
                                        </p:tgtEl>
                                        <p:attrNameLst>
                                          <p:attrName>ppt_w</p:attrName>
                                        </p:attrNameLst>
                                      </p:cBhvr>
                                      <p:tavLst>
                                        <p:tav tm="0">
                                          <p:val>
                                            <p:fltVal val="0"/>
                                          </p:val>
                                        </p:tav>
                                        <p:tav tm="100000">
                                          <p:val>
                                            <p:strVal val="#ppt_w"/>
                                          </p:val>
                                        </p:tav>
                                      </p:tavLst>
                                    </p:anim>
                                    <p:anim calcmode="lin" valueType="num">
                                      <p:cBhvr>
                                        <p:cTn id="484" dur="700" fill="hold"/>
                                        <p:tgtEl>
                                          <p:spTgt spid="644"/>
                                        </p:tgtEl>
                                        <p:attrNameLst>
                                          <p:attrName>ppt_h</p:attrName>
                                        </p:attrNameLst>
                                      </p:cBhvr>
                                      <p:tavLst>
                                        <p:tav tm="0">
                                          <p:val>
                                            <p:fltVal val="0"/>
                                          </p:val>
                                        </p:tav>
                                        <p:tav tm="100000">
                                          <p:val>
                                            <p:strVal val="#ppt_h"/>
                                          </p:val>
                                        </p:tav>
                                      </p:tavLst>
                                    </p:anim>
                                    <p:animEffect transition="in" filter="fade">
                                      <p:cBhvr>
                                        <p:cTn id="485" dur="700"/>
                                        <p:tgtEl>
                                          <p:spTgt spid="644"/>
                                        </p:tgtEl>
                                      </p:cBhvr>
                                    </p:animEffect>
                                  </p:childTnLst>
                                </p:cTn>
                              </p:par>
                              <p:par>
                                <p:cTn id="486" presetID="53" presetClass="entr" presetSubtype="16" fill="hold" grpId="0" nodeType="withEffect">
                                  <p:stCondLst>
                                    <p:cond delay="0"/>
                                  </p:stCondLst>
                                  <p:childTnLst>
                                    <p:set>
                                      <p:cBhvr>
                                        <p:cTn id="487" dur="1" fill="hold">
                                          <p:stCondLst>
                                            <p:cond delay="0"/>
                                          </p:stCondLst>
                                        </p:cTn>
                                        <p:tgtEl>
                                          <p:spTgt spid="647"/>
                                        </p:tgtEl>
                                        <p:attrNameLst>
                                          <p:attrName>style.visibility</p:attrName>
                                        </p:attrNameLst>
                                      </p:cBhvr>
                                      <p:to>
                                        <p:strVal val="visible"/>
                                      </p:to>
                                    </p:set>
                                    <p:anim calcmode="lin" valueType="num">
                                      <p:cBhvr>
                                        <p:cTn id="488" dur="700" fill="hold"/>
                                        <p:tgtEl>
                                          <p:spTgt spid="647"/>
                                        </p:tgtEl>
                                        <p:attrNameLst>
                                          <p:attrName>ppt_w</p:attrName>
                                        </p:attrNameLst>
                                      </p:cBhvr>
                                      <p:tavLst>
                                        <p:tav tm="0">
                                          <p:val>
                                            <p:fltVal val="0"/>
                                          </p:val>
                                        </p:tav>
                                        <p:tav tm="100000">
                                          <p:val>
                                            <p:strVal val="#ppt_w"/>
                                          </p:val>
                                        </p:tav>
                                      </p:tavLst>
                                    </p:anim>
                                    <p:anim calcmode="lin" valueType="num">
                                      <p:cBhvr>
                                        <p:cTn id="489" dur="700" fill="hold"/>
                                        <p:tgtEl>
                                          <p:spTgt spid="647"/>
                                        </p:tgtEl>
                                        <p:attrNameLst>
                                          <p:attrName>ppt_h</p:attrName>
                                        </p:attrNameLst>
                                      </p:cBhvr>
                                      <p:tavLst>
                                        <p:tav tm="0">
                                          <p:val>
                                            <p:fltVal val="0"/>
                                          </p:val>
                                        </p:tav>
                                        <p:tav tm="100000">
                                          <p:val>
                                            <p:strVal val="#ppt_h"/>
                                          </p:val>
                                        </p:tav>
                                      </p:tavLst>
                                    </p:anim>
                                    <p:animEffect transition="in" filter="fade">
                                      <p:cBhvr>
                                        <p:cTn id="490" dur="700"/>
                                        <p:tgtEl>
                                          <p:spTgt spid="647"/>
                                        </p:tgtEl>
                                      </p:cBhvr>
                                    </p:animEffect>
                                  </p:childTnLst>
                                </p:cTn>
                              </p:par>
                              <p:par>
                                <p:cTn id="491" presetID="53" presetClass="entr" presetSubtype="16" fill="hold" grpId="0" nodeType="withEffect">
                                  <p:stCondLst>
                                    <p:cond delay="0"/>
                                  </p:stCondLst>
                                  <p:childTnLst>
                                    <p:set>
                                      <p:cBhvr>
                                        <p:cTn id="492" dur="1" fill="hold">
                                          <p:stCondLst>
                                            <p:cond delay="0"/>
                                          </p:stCondLst>
                                        </p:cTn>
                                        <p:tgtEl>
                                          <p:spTgt spid="652"/>
                                        </p:tgtEl>
                                        <p:attrNameLst>
                                          <p:attrName>style.visibility</p:attrName>
                                        </p:attrNameLst>
                                      </p:cBhvr>
                                      <p:to>
                                        <p:strVal val="visible"/>
                                      </p:to>
                                    </p:set>
                                    <p:anim calcmode="lin" valueType="num">
                                      <p:cBhvr>
                                        <p:cTn id="493" dur="700" fill="hold"/>
                                        <p:tgtEl>
                                          <p:spTgt spid="652"/>
                                        </p:tgtEl>
                                        <p:attrNameLst>
                                          <p:attrName>ppt_w</p:attrName>
                                        </p:attrNameLst>
                                      </p:cBhvr>
                                      <p:tavLst>
                                        <p:tav tm="0">
                                          <p:val>
                                            <p:fltVal val="0"/>
                                          </p:val>
                                        </p:tav>
                                        <p:tav tm="100000">
                                          <p:val>
                                            <p:strVal val="#ppt_w"/>
                                          </p:val>
                                        </p:tav>
                                      </p:tavLst>
                                    </p:anim>
                                    <p:anim calcmode="lin" valueType="num">
                                      <p:cBhvr>
                                        <p:cTn id="494" dur="700" fill="hold"/>
                                        <p:tgtEl>
                                          <p:spTgt spid="652"/>
                                        </p:tgtEl>
                                        <p:attrNameLst>
                                          <p:attrName>ppt_h</p:attrName>
                                        </p:attrNameLst>
                                      </p:cBhvr>
                                      <p:tavLst>
                                        <p:tav tm="0">
                                          <p:val>
                                            <p:fltVal val="0"/>
                                          </p:val>
                                        </p:tav>
                                        <p:tav tm="100000">
                                          <p:val>
                                            <p:strVal val="#ppt_h"/>
                                          </p:val>
                                        </p:tav>
                                      </p:tavLst>
                                    </p:anim>
                                    <p:animEffect transition="in" filter="fade">
                                      <p:cBhvr>
                                        <p:cTn id="495" dur="700"/>
                                        <p:tgtEl>
                                          <p:spTgt spid="652"/>
                                        </p:tgtEl>
                                      </p:cBhvr>
                                    </p:animEffect>
                                  </p:childTnLst>
                                </p:cTn>
                              </p:par>
                              <p:par>
                                <p:cTn id="496" presetID="53" presetClass="entr" presetSubtype="16" fill="hold" grpId="0" nodeType="withEffect">
                                  <p:stCondLst>
                                    <p:cond delay="0"/>
                                  </p:stCondLst>
                                  <p:childTnLst>
                                    <p:set>
                                      <p:cBhvr>
                                        <p:cTn id="497" dur="1" fill="hold">
                                          <p:stCondLst>
                                            <p:cond delay="0"/>
                                          </p:stCondLst>
                                        </p:cTn>
                                        <p:tgtEl>
                                          <p:spTgt spid="579"/>
                                        </p:tgtEl>
                                        <p:attrNameLst>
                                          <p:attrName>style.visibility</p:attrName>
                                        </p:attrNameLst>
                                      </p:cBhvr>
                                      <p:to>
                                        <p:strVal val="visible"/>
                                      </p:to>
                                    </p:set>
                                    <p:anim calcmode="lin" valueType="num">
                                      <p:cBhvr>
                                        <p:cTn id="498" dur="700" fill="hold"/>
                                        <p:tgtEl>
                                          <p:spTgt spid="579"/>
                                        </p:tgtEl>
                                        <p:attrNameLst>
                                          <p:attrName>ppt_w</p:attrName>
                                        </p:attrNameLst>
                                      </p:cBhvr>
                                      <p:tavLst>
                                        <p:tav tm="0">
                                          <p:val>
                                            <p:fltVal val="0"/>
                                          </p:val>
                                        </p:tav>
                                        <p:tav tm="100000">
                                          <p:val>
                                            <p:strVal val="#ppt_w"/>
                                          </p:val>
                                        </p:tav>
                                      </p:tavLst>
                                    </p:anim>
                                    <p:anim calcmode="lin" valueType="num">
                                      <p:cBhvr>
                                        <p:cTn id="499" dur="700" fill="hold"/>
                                        <p:tgtEl>
                                          <p:spTgt spid="579"/>
                                        </p:tgtEl>
                                        <p:attrNameLst>
                                          <p:attrName>ppt_h</p:attrName>
                                        </p:attrNameLst>
                                      </p:cBhvr>
                                      <p:tavLst>
                                        <p:tav tm="0">
                                          <p:val>
                                            <p:fltVal val="0"/>
                                          </p:val>
                                        </p:tav>
                                        <p:tav tm="100000">
                                          <p:val>
                                            <p:strVal val="#ppt_h"/>
                                          </p:val>
                                        </p:tav>
                                      </p:tavLst>
                                    </p:anim>
                                    <p:animEffect transition="in" filter="fade">
                                      <p:cBhvr>
                                        <p:cTn id="500" dur="700"/>
                                        <p:tgtEl>
                                          <p:spTgt spid="579"/>
                                        </p:tgtEl>
                                      </p:cBhvr>
                                    </p:animEffect>
                                  </p:childTnLst>
                                </p:cTn>
                              </p:par>
                              <p:par>
                                <p:cTn id="501" presetID="53" presetClass="entr" presetSubtype="16" fill="hold" grpId="0" nodeType="withEffect">
                                  <p:stCondLst>
                                    <p:cond delay="0"/>
                                  </p:stCondLst>
                                  <p:childTnLst>
                                    <p:set>
                                      <p:cBhvr>
                                        <p:cTn id="502" dur="1" fill="hold">
                                          <p:stCondLst>
                                            <p:cond delay="0"/>
                                          </p:stCondLst>
                                        </p:cTn>
                                        <p:tgtEl>
                                          <p:spTgt spid="578"/>
                                        </p:tgtEl>
                                        <p:attrNameLst>
                                          <p:attrName>style.visibility</p:attrName>
                                        </p:attrNameLst>
                                      </p:cBhvr>
                                      <p:to>
                                        <p:strVal val="visible"/>
                                      </p:to>
                                    </p:set>
                                    <p:anim calcmode="lin" valueType="num">
                                      <p:cBhvr>
                                        <p:cTn id="503" dur="700" fill="hold"/>
                                        <p:tgtEl>
                                          <p:spTgt spid="578"/>
                                        </p:tgtEl>
                                        <p:attrNameLst>
                                          <p:attrName>ppt_w</p:attrName>
                                        </p:attrNameLst>
                                      </p:cBhvr>
                                      <p:tavLst>
                                        <p:tav tm="0">
                                          <p:val>
                                            <p:fltVal val="0"/>
                                          </p:val>
                                        </p:tav>
                                        <p:tav tm="100000">
                                          <p:val>
                                            <p:strVal val="#ppt_w"/>
                                          </p:val>
                                        </p:tav>
                                      </p:tavLst>
                                    </p:anim>
                                    <p:anim calcmode="lin" valueType="num">
                                      <p:cBhvr>
                                        <p:cTn id="504" dur="700" fill="hold"/>
                                        <p:tgtEl>
                                          <p:spTgt spid="578"/>
                                        </p:tgtEl>
                                        <p:attrNameLst>
                                          <p:attrName>ppt_h</p:attrName>
                                        </p:attrNameLst>
                                      </p:cBhvr>
                                      <p:tavLst>
                                        <p:tav tm="0">
                                          <p:val>
                                            <p:fltVal val="0"/>
                                          </p:val>
                                        </p:tav>
                                        <p:tav tm="100000">
                                          <p:val>
                                            <p:strVal val="#ppt_h"/>
                                          </p:val>
                                        </p:tav>
                                      </p:tavLst>
                                    </p:anim>
                                    <p:animEffect transition="in" filter="fade">
                                      <p:cBhvr>
                                        <p:cTn id="505" dur="700"/>
                                        <p:tgtEl>
                                          <p:spTgt spid="578"/>
                                        </p:tgtEl>
                                      </p:cBhvr>
                                    </p:animEffect>
                                  </p:childTnLst>
                                </p:cTn>
                              </p:par>
                              <p:par>
                                <p:cTn id="506" presetID="53" presetClass="entr" presetSubtype="16" fill="hold" grpId="0" nodeType="withEffect">
                                  <p:stCondLst>
                                    <p:cond delay="0"/>
                                  </p:stCondLst>
                                  <p:childTnLst>
                                    <p:set>
                                      <p:cBhvr>
                                        <p:cTn id="507" dur="1" fill="hold">
                                          <p:stCondLst>
                                            <p:cond delay="0"/>
                                          </p:stCondLst>
                                        </p:cTn>
                                        <p:tgtEl>
                                          <p:spTgt spid="580"/>
                                        </p:tgtEl>
                                        <p:attrNameLst>
                                          <p:attrName>style.visibility</p:attrName>
                                        </p:attrNameLst>
                                      </p:cBhvr>
                                      <p:to>
                                        <p:strVal val="visible"/>
                                      </p:to>
                                    </p:set>
                                    <p:anim calcmode="lin" valueType="num">
                                      <p:cBhvr>
                                        <p:cTn id="508" dur="700" fill="hold"/>
                                        <p:tgtEl>
                                          <p:spTgt spid="580"/>
                                        </p:tgtEl>
                                        <p:attrNameLst>
                                          <p:attrName>ppt_w</p:attrName>
                                        </p:attrNameLst>
                                      </p:cBhvr>
                                      <p:tavLst>
                                        <p:tav tm="0">
                                          <p:val>
                                            <p:fltVal val="0"/>
                                          </p:val>
                                        </p:tav>
                                        <p:tav tm="100000">
                                          <p:val>
                                            <p:strVal val="#ppt_w"/>
                                          </p:val>
                                        </p:tav>
                                      </p:tavLst>
                                    </p:anim>
                                    <p:anim calcmode="lin" valueType="num">
                                      <p:cBhvr>
                                        <p:cTn id="509" dur="700" fill="hold"/>
                                        <p:tgtEl>
                                          <p:spTgt spid="580"/>
                                        </p:tgtEl>
                                        <p:attrNameLst>
                                          <p:attrName>ppt_h</p:attrName>
                                        </p:attrNameLst>
                                      </p:cBhvr>
                                      <p:tavLst>
                                        <p:tav tm="0">
                                          <p:val>
                                            <p:fltVal val="0"/>
                                          </p:val>
                                        </p:tav>
                                        <p:tav tm="100000">
                                          <p:val>
                                            <p:strVal val="#ppt_h"/>
                                          </p:val>
                                        </p:tav>
                                      </p:tavLst>
                                    </p:anim>
                                    <p:animEffect transition="in" filter="fade">
                                      <p:cBhvr>
                                        <p:cTn id="510" dur="700"/>
                                        <p:tgtEl>
                                          <p:spTgt spid="580"/>
                                        </p:tgtEl>
                                      </p:cBhvr>
                                    </p:animEffect>
                                  </p:childTnLst>
                                </p:cTn>
                              </p:par>
                              <p:par>
                                <p:cTn id="511" presetID="53" presetClass="entr" presetSubtype="16" fill="hold" grpId="0" nodeType="withEffect">
                                  <p:stCondLst>
                                    <p:cond delay="0"/>
                                  </p:stCondLst>
                                  <p:childTnLst>
                                    <p:set>
                                      <p:cBhvr>
                                        <p:cTn id="512" dur="1" fill="hold">
                                          <p:stCondLst>
                                            <p:cond delay="0"/>
                                          </p:stCondLst>
                                        </p:cTn>
                                        <p:tgtEl>
                                          <p:spTgt spid="581"/>
                                        </p:tgtEl>
                                        <p:attrNameLst>
                                          <p:attrName>style.visibility</p:attrName>
                                        </p:attrNameLst>
                                      </p:cBhvr>
                                      <p:to>
                                        <p:strVal val="visible"/>
                                      </p:to>
                                    </p:set>
                                    <p:anim calcmode="lin" valueType="num">
                                      <p:cBhvr>
                                        <p:cTn id="513" dur="700" fill="hold"/>
                                        <p:tgtEl>
                                          <p:spTgt spid="581"/>
                                        </p:tgtEl>
                                        <p:attrNameLst>
                                          <p:attrName>ppt_w</p:attrName>
                                        </p:attrNameLst>
                                      </p:cBhvr>
                                      <p:tavLst>
                                        <p:tav tm="0">
                                          <p:val>
                                            <p:fltVal val="0"/>
                                          </p:val>
                                        </p:tav>
                                        <p:tav tm="100000">
                                          <p:val>
                                            <p:strVal val="#ppt_w"/>
                                          </p:val>
                                        </p:tav>
                                      </p:tavLst>
                                    </p:anim>
                                    <p:anim calcmode="lin" valueType="num">
                                      <p:cBhvr>
                                        <p:cTn id="514" dur="700" fill="hold"/>
                                        <p:tgtEl>
                                          <p:spTgt spid="581"/>
                                        </p:tgtEl>
                                        <p:attrNameLst>
                                          <p:attrName>ppt_h</p:attrName>
                                        </p:attrNameLst>
                                      </p:cBhvr>
                                      <p:tavLst>
                                        <p:tav tm="0">
                                          <p:val>
                                            <p:fltVal val="0"/>
                                          </p:val>
                                        </p:tav>
                                        <p:tav tm="100000">
                                          <p:val>
                                            <p:strVal val="#ppt_h"/>
                                          </p:val>
                                        </p:tav>
                                      </p:tavLst>
                                    </p:anim>
                                    <p:animEffect transition="in" filter="fade">
                                      <p:cBhvr>
                                        <p:cTn id="515" dur="700"/>
                                        <p:tgtEl>
                                          <p:spTgt spid="581"/>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582"/>
                                        </p:tgtEl>
                                        <p:attrNameLst>
                                          <p:attrName>style.visibility</p:attrName>
                                        </p:attrNameLst>
                                      </p:cBhvr>
                                      <p:to>
                                        <p:strVal val="visible"/>
                                      </p:to>
                                    </p:set>
                                    <p:anim calcmode="lin" valueType="num">
                                      <p:cBhvr>
                                        <p:cTn id="518" dur="700" fill="hold"/>
                                        <p:tgtEl>
                                          <p:spTgt spid="582"/>
                                        </p:tgtEl>
                                        <p:attrNameLst>
                                          <p:attrName>ppt_w</p:attrName>
                                        </p:attrNameLst>
                                      </p:cBhvr>
                                      <p:tavLst>
                                        <p:tav tm="0">
                                          <p:val>
                                            <p:fltVal val="0"/>
                                          </p:val>
                                        </p:tav>
                                        <p:tav tm="100000">
                                          <p:val>
                                            <p:strVal val="#ppt_w"/>
                                          </p:val>
                                        </p:tav>
                                      </p:tavLst>
                                    </p:anim>
                                    <p:anim calcmode="lin" valueType="num">
                                      <p:cBhvr>
                                        <p:cTn id="519" dur="700" fill="hold"/>
                                        <p:tgtEl>
                                          <p:spTgt spid="582"/>
                                        </p:tgtEl>
                                        <p:attrNameLst>
                                          <p:attrName>ppt_h</p:attrName>
                                        </p:attrNameLst>
                                      </p:cBhvr>
                                      <p:tavLst>
                                        <p:tav tm="0">
                                          <p:val>
                                            <p:fltVal val="0"/>
                                          </p:val>
                                        </p:tav>
                                        <p:tav tm="100000">
                                          <p:val>
                                            <p:strVal val="#ppt_h"/>
                                          </p:val>
                                        </p:tav>
                                      </p:tavLst>
                                    </p:anim>
                                    <p:animEffect transition="in" filter="fade">
                                      <p:cBhvr>
                                        <p:cTn id="520" dur="700"/>
                                        <p:tgtEl>
                                          <p:spTgt spid="582"/>
                                        </p:tgtEl>
                                      </p:cBhvr>
                                    </p:animEffect>
                                  </p:childTnLst>
                                </p:cTn>
                              </p:par>
                              <p:par>
                                <p:cTn id="521" presetID="53" presetClass="entr" presetSubtype="16" fill="hold" grpId="0" nodeType="withEffect">
                                  <p:stCondLst>
                                    <p:cond delay="0"/>
                                  </p:stCondLst>
                                  <p:childTnLst>
                                    <p:set>
                                      <p:cBhvr>
                                        <p:cTn id="522" dur="1" fill="hold">
                                          <p:stCondLst>
                                            <p:cond delay="0"/>
                                          </p:stCondLst>
                                        </p:cTn>
                                        <p:tgtEl>
                                          <p:spTgt spid="577"/>
                                        </p:tgtEl>
                                        <p:attrNameLst>
                                          <p:attrName>style.visibility</p:attrName>
                                        </p:attrNameLst>
                                      </p:cBhvr>
                                      <p:to>
                                        <p:strVal val="visible"/>
                                      </p:to>
                                    </p:set>
                                    <p:anim calcmode="lin" valueType="num">
                                      <p:cBhvr>
                                        <p:cTn id="523" dur="700" fill="hold"/>
                                        <p:tgtEl>
                                          <p:spTgt spid="577"/>
                                        </p:tgtEl>
                                        <p:attrNameLst>
                                          <p:attrName>ppt_w</p:attrName>
                                        </p:attrNameLst>
                                      </p:cBhvr>
                                      <p:tavLst>
                                        <p:tav tm="0">
                                          <p:val>
                                            <p:fltVal val="0"/>
                                          </p:val>
                                        </p:tav>
                                        <p:tav tm="100000">
                                          <p:val>
                                            <p:strVal val="#ppt_w"/>
                                          </p:val>
                                        </p:tav>
                                      </p:tavLst>
                                    </p:anim>
                                    <p:anim calcmode="lin" valueType="num">
                                      <p:cBhvr>
                                        <p:cTn id="524" dur="700" fill="hold"/>
                                        <p:tgtEl>
                                          <p:spTgt spid="577"/>
                                        </p:tgtEl>
                                        <p:attrNameLst>
                                          <p:attrName>ppt_h</p:attrName>
                                        </p:attrNameLst>
                                      </p:cBhvr>
                                      <p:tavLst>
                                        <p:tav tm="0">
                                          <p:val>
                                            <p:fltVal val="0"/>
                                          </p:val>
                                        </p:tav>
                                        <p:tav tm="100000">
                                          <p:val>
                                            <p:strVal val="#ppt_h"/>
                                          </p:val>
                                        </p:tav>
                                      </p:tavLst>
                                    </p:anim>
                                    <p:animEffect transition="in" filter="fade">
                                      <p:cBhvr>
                                        <p:cTn id="525" dur="700"/>
                                        <p:tgtEl>
                                          <p:spTgt spid="577"/>
                                        </p:tgtEl>
                                      </p:cBhvr>
                                    </p:animEffect>
                                  </p:childTnLst>
                                </p:cTn>
                              </p:par>
                              <p:par>
                                <p:cTn id="526" presetID="53" presetClass="entr" presetSubtype="16" fill="hold" grpId="0" nodeType="withEffect">
                                  <p:stCondLst>
                                    <p:cond delay="0"/>
                                  </p:stCondLst>
                                  <p:childTnLst>
                                    <p:set>
                                      <p:cBhvr>
                                        <p:cTn id="527" dur="1" fill="hold">
                                          <p:stCondLst>
                                            <p:cond delay="0"/>
                                          </p:stCondLst>
                                        </p:cTn>
                                        <p:tgtEl>
                                          <p:spTgt spid="646"/>
                                        </p:tgtEl>
                                        <p:attrNameLst>
                                          <p:attrName>style.visibility</p:attrName>
                                        </p:attrNameLst>
                                      </p:cBhvr>
                                      <p:to>
                                        <p:strVal val="visible"/>
                                      </p:to>
                                    </p:set>
                                    <p:anim calcmode="lin" valueType="num">
                                      <p:cBhvr>
                                        <p:cTn id="528" dur="700" fill="hold"/>
                                        <p:tgtEl>
                                          <p:spTgt spid="646"/>
                                        </p:tgtEl>
                                        <p:attrNameLst>
                                          <p:attrName>ppt_w</p:attrName>
                                        </p:attrNameLst>
                                      </p:cBhvr>
                                      <p:tavLst>
                                        <p:tav tm="0">
                                          <p:val>
                                            <p:fltVal val="0"/>
                                          </p:val>
                                        </p:tav>
                                        <p:tav tm="100000">
                                          <p:val>
                                            <p:strVal val="#ppt_w"/>
                                          </p:val>
                                        </p:tav>
                                      </p:tavLst>
                                    </p:anim>
                                    <p:anim calcmode="lin" valueType="num">
                                      <p:cBhvr>
                                        <p:cTn id="529" dur="700" fill="hold"/>
                                        <p:tgtEl>
                                          <p:spTgt spid="646"/>
                                        </p:tgtEl>
                                        <p:attrNameLst>
                                          <p:attrName>ppt_h</p:attrName>
                                        </p:attrNameLst>
                                      </p:cBhvr>
                                      <p:tavLst>
                                        <p:tav tm="0">
                                          <p:val>
                                            <p:fltVal val="0"/>
                                          </p:val>
                                        </p:tav>
                                        <p:tav tm="100000">
                                          <p:val>
                                            <p:strVal val="#ppt_h"/>
                                          </p:val>
                                        </p:tav>
                                      </p:tavLst>
                                    </p:anim>
                                    <p:animEffect transition="in" filter="fade">
                                      <p:cBhvr>
                                        <p:cTn id="530" dur="700"/>
                                        <p:tgtEl>
                                          <p:spTgt spid="646"/>
                                        </p:tgtEl>
                                      </p:cBhvr>
                                    </p:animEffect>
                                  </p:childTnLst>
                                </p:cTn>
                              </p:par>
                              <p:par>
                                <p:cTn id="531" presetID="18" presetClass="entr" presetSubtype="9" fill="hold" grpId="0" nodeType="withEffect">
                                  <p:stCondLst>
                                    <p:cond delay="0"/>
                                  </p:stCondLst>
                                  <p:childTnLst>
                                    <p:set>
                                      <p:cBhvr>
                                        <p:cTn id="532" dur="1" fill="hold">
                                          <p:stCondLst>
                                            <p:cond delay="0"/>
                                          </p:stCondLst>
                                        </p:cTn>
                                        <p:tgtEl>
                                          <p:spTgt spid="602"/>
                                        </p:tgtEl>
                                        <p:attrNameLst>
                                          <p:attrName>style.visibility</p:attrName>
                                        </p:attrNameLst>
                                      </p:cBhvr>
                                      <p:to>
                                        <p:strVal val="visible"/>
                                      </p:to>
                                    </p:set>
                                    <p:animEffect transition="in" filter="strips(upLeft)">
                                      <p:cBhvr>
                                        <p:cTn id="533" dur="700"/>
                                        <p:tgtEl>
                                          <p:spTgt spid="602"/>
                                        </p:tgtEl>
                                      </p:cBhvr>
                                    </p:animEffect>
                                  </p:childTnLst>
                                </p:cTn>
                              </p:par>
                              <p:par>
                                <p:cTn id="534" presetID="18" presetClass="entr" presetSubtype="9" fill="hold" grpId="0" nodeType="withEffect">
                                  <p:stCondLst>
                                    <p:cond delay="0"/>
                                  </p:stCondLst>
                                  <p:childTnLst>
                                    <p:set>
                                      <p:cBhvr>
                                        <p:cTn id="535" dur="1" fill="hold">
                                          <p:stCondLst>
                                            <p:cond delay="0"/>
                                          </p:stCondLst>
                                        </p:cTn>
                                        <p:tgtEl>
                                          <p:spTgt spid="601"/>
                                        </p:tgtEl>
                                        <p:attrNameLst>
                                          <p:attrName>style.visibility</p:attrName>
                                        </p:attrNameLst>
                                      </p:cBhvr>
                                      <p:to>
                                        <p:strVal val="visible"/>
                                      </p:to>
                                    </p:set>
                                    <p:animEffect transition="in" filter="strips(upLeft)">
                                      <p:cBhvr>
                                        <p:cTn id="536" dur="700"/>
                                        <p:tgtEl>
                                          <p:spTgt spid="601"/>
                                        </p:tgtEl>
                                      </p:cBhvr>
                                    </p:animEffect>
                                  </p:childTnLst>
                                </p:cTn>
                              </p:par>
                              <p:par>
                                <p:cTn id="537" presetID="22" presetClass="entr" presetSubtype="1" fill="hold" grpId="0" nodeType="withEffect">
                                  <p:stCondLst>
                                    <p:cond delay="0"/>
                                  </p:stCondLst>
                                  <p:childTnLst>
                                    <p:set>
                                      <p:cBhvr>
                                        <p:cTn id="538" dur="1" fill="hold">
                                          <p:stCondLst>
                                            <p:cond delay="0"/>
                                          </p:stCondLst>
                                        </p:cTn>
                                        <p:tgtEl>
                                          <p:spTgt spid="603"/>
                                        </p:tgtEl>
                                        <p:attrNameLst>
                                          <p:attrName>style.visibility</p:attrName>
                                        </p:attrNameLst>
                                      </p:cBhvr>
                                      <p:to>
                                        <p:strVal val="visible"/>
                                      </p:to>
                                    </p:set>
                                    <p:animEffect transition="in" filter="wipe(up)">
                                      <p:cBhvr>
                                        <p:cTn id="539" dur="700"/>
                                        <p:tgtEl>
                                          <p:spTgt spid="603"/>
                                        </p:tgtEl>
                                      </p:cBhvr>
                                    </p:animEffect>
                                  </p:childTnLst>
                                </p:cTn>
                              </p:par>
                              <p:par>
                                <p:cTn id="540" presetID="22" presetClass="entr" presetSubtype="2" fill="hold" grpId="0" nodeType="withEffect">
                                  <p:stCondLst>
                                    <p:cond delay="0"/>
                                  </p:stCondLst>
                                  <p:childTnLst>
                                    <p:set>
                                      <p:cBhvr>
                                        <p:cTn id="541" dur="1" fill="hold">
                                          <p:stCondLst>
                                            <p:cond delay="0"/>
                                          </p:stCondLst>
                                        </p:cTn>
                                        <p:tgtEl>
                                          <p:spTgt spid="613"/>
                                        </p:tgtEl>
                                        <p:attrNameLst>
                                          <p:attrName>style.visibility</p:attrName>
                                        </p:attrNameLst>
                                      </p:cBhvr>
                                      <p:to>
                                        <p:strVal val="visible"/>
                                      </p:to>
                                    </p:set>
                                    <p:animEffect transition="in" filter="wipe(right)">
                                      <p:cBhvr>
                                        <p:cTn id="542" dur="700"/>
                                        <p:tgtEl>
                                          <p:spTgt spid="613"/>
                                        </p:tgtEl>
                                      </p:cBhvr>
                                    </p:animEffect>
                                  </p:childTnLst>
                                </p:cTn>
                              </p:par>
                              <p:par>
                                <p:cTn id="543" presetID="18" presetClass="entr" presetSubtype="12" fill="hold" grpId="0" nodeType="withEffect">
                                  <p:stCondLst>
                                    <p:cond delay="0"/>
                                  </p:stCondLst>
                                  <p:childTnLst>
                                    <p:set>
                                      <p:cBhvr>
                                        <p:cTn id="544" dur="1" fill="hold">
                                          <p:stCondLst>
                                            <p:cond delay="0"/>
                                          </p:stCondLst>
                                        </p:cTn>
                                        <p:tgtEl>
                                          <p:spTgt spid="638"/>
                                        </p:tgtEl>
                                        <p:attrNameLst>
                                          <p:attrName>style.visibility</p:attrName>
                                        </p:attrNameLst>
                                      </p:cBhvr>
                                      <p:to>
                                        <p:strVal val="visible"/>
                                      </p:to>
                                    </p:set>
                                    <p:animEffect transition="in" filter="strips(downLeft)">
                                      <p:cBhvr>
                                        <p:cTn id="545" dur="700"/>
                                        <p:tgtEl>
                                          <p:spTgt spid="638"/>
                                        </p:tgtEl>
                                      </p:cBhvr>
                                    </p:animEffect>
                                  </p:childTnLst>
                                </p:cTn>
                              </p:par>
                              <p:par>
                                <p:cTn id="546" presetID="22" presetClass="entr" presetSubtype="2" fill="hold" grpId="0" nodeType="withEffect">
                                  <p:stCondLst>
                                    <p:cond delay="0"/>
                                  </p:stCondLst>
                                  <p:childTnLst>
                                    <p:set>
                                      <p:cBhvr>
                                        <p:cTn id="547" dur="1" fill="hold">
                                          <p:stCondLst>
                                            <p:cond delay="0"/>
                                          </p:stCondLst>
                                        </p:cTn>
                                        <p:tgtEl>
                                          <p:spTgt spid="604"/>
                                        </p:tgtEl>
                                        <p:attrNameLst>
                                          <p:attrName>style.visibility</p:attrName>
                                        </p:attrNameLst>
                                      </p:cBhvr>
                                      <p:to>
                                        <p:strVal val="visible"/>
                                      </p:to>
                                    </p:set>
                                    <p:animEffect transition="in" filter="wipe(right)">
                                      <p:cBhvr>
                                        <p:cTn id="548" dur="700"/>
                                        <p:tgtEl>
                                          <p:spTgt spid="604"/>
                                        </p:tgtEl>
                                      </p:cBhvr>
                                    </p:animEffect>
                                  </p:childTnLst>
                                </p:cTn>
                              </p:par>
                              <p:par>
                                <p:cTn id="549" presetID="22" presetClass="entr" presetSubtype="4" fill="hold" grpId="0" nodeType="withEffect">
                                  <p:stCondLst>
                                    <p:cond delay="0"/>
                                  </p:stCondLst>
                                  <p:childTnLst>
                                    <p:set>
                                      <p:cBhvr>
                                        <p:cTn id="550" dur="1" fill="hold">
                                          <p:stCondLst>
                                            <p:cond delay="0"/>
                                          </p:stCondLst>
                                        </p:cTn>
                                        <p:tgtEl>
                                          <p:spTgt spid="628"/>
                                        </p:tgtEl>
                                        <p:attrNameLst>
                                          <p:attrName>style.visibility</p:attrName>
                                        </p:attrNameLst>
                                      </p:cBhvr>
                                      <p:to>
                                        <p:strVal val="visible"/>
                                      </p:to>
                                    </p:set>
                                    <p:animEffect transition="in" filter="wipe(down)">
                                      <p:cBhvr>
                                        <p:cTn id="551" dur="700"/>
                                        <p:tgtEl>
                                          <p:spTgt spid="628"/>
                                        </p:tgtEl>
                                      </p:cBhvr>
                                    </p:animEffect>
                                  </p:childTnLst>
                                </p:cTn>
                              </p:par>
                              <p:par>
                                <p:cTn id="552" presetID="22" presetClass="entr" presetSubtype="4" fill="hold" grpId="0" nodeType="withEffect">
                                  <p:stCondLst>
                                    <p:cond delay="0"/>
                                  </p:stCondLst>
                                  <p:childTnLst>
                                    <p:set>
                                      <p:cBhvr>
                                        <p:cTn id="553" dur="1" fill="hold">
                                          <p:stCondLst>
                                            <p:cond delay="0"/>
                                          </p:stCondLst>
                                        </p:cTn>
                                        <p:tgtEl>
                                          <p:spTgt spid="630"/>
                                        </p:tgtEl>
                                        <p:attrNameLst>
                                          <p:attrName>style.visibility</p:attrName>
                                        </p:attrNameLst>
                                      </p:cBhvr>
                                      <p:to>
                                        <p:strVal val="visible"/>
                                      </p:to>
                                    </p:set>
                                    <p:animEffect transition="in" filter="wipe(down)">
                                      <p:cBhvr>
                                        <p:cTn id="554" dur="700"/>
                                        <p:tgtEl>
                                          <p:spTgt spid="630"/>
                                        </p:tgtEl>
                                      </p:cBhvr>
                                    </p:animEffect>
                                  </p:childTnLst>
                                </p:cTn>
                              </p:par>
                              <p:par>
                                <p:cTn id="555" presetID="22" presetClass="entr" presetSubtype="8" fill="hold" grpId="0" nodeType="withEffect">
                                  <p:stCondLst>
                                    <p:cond delay="0"/>
                                  </p:stCondLst>
                                  <p:childTnLst>
                                    <p:set>
                                      <p:cBhvr>
                                        <p:cTn id="556" dur="1" fill="hold">
                                          <p:stCondLst>
                                            <p:cond delay="0"/>
                                          </p:stCondLst>
                                        </p:cTn>
                                        <p:tgtEl>
                                          <p:spTgt spid="629"/>
                                        </p:tgtEl>
                                        <p:attrNameLst>
                                          <p:attrName>style.visibility</p:attrName>
                                        </p:attrNameLst>
                                      </p:cBhvr>
                                      <p:to>
                                        <p:strVal val="visible"/>
                                      </p:to>
                                    </p:set>
                                    <p:animEffect transition="in" filter="wipe(left)">
                                      <p:cBhvr>
                                        <p:cTn id="557" dur="700"/>
                                        <p:tgtEl>
                                          <p:spTgt spid="629"/>
                                        </p:tgtEl>
                                      </p:cBhvr>
                                    </p:animEffect>
                                  </p:childTnLst>
                                </p:cTn>
                              </p:par>
                            </p:childTnLst>
                          </p:cTn>
                        </p:par>
                      </p:childTnLst>
                    </p:cTn>
                  </p:par>
                  <p:par>
                    <p:cTn id="558" fill="hold">
                      <p:stCondLst>
                        <p:cond delay="indefinite"/>
                      </p:stCondLst>
                      <p:childTnLst>
                        <p:par>
                          <p:cTn id="559" fill="hold">
                            <p:stCondLst>
                              <p:cond delay="0"/>
                            </p:stCondLst>
                            <p:childTnLst>
                              <p:par>
                                <p:cTn id="560" presetID="53" presetClass="entr" presetSubtype="16" fill="hold" grpId="0" nodeType="clickEffect">
                                  <p:stCondLst>
                                    <p:cond delay="0"/>
                                  </p:stCondLst>
                                  <p:childTnLst>
                                    <p:set>
                                      <p:cBhvr>
                                        <p:cTn id="561" dur="1" fill="hold">
                                          <p:stCondLst>
                                            <p:cond delay="0"/>
                                          </p:stCondLst>
                                        </p:cTn>
                                        <p:tgtEl>
                                          <p:spTgt spid="691"/>
                                        </p:tgtEl>
                                        <p:attrNameLst>
                                          <p:attrName>style.visibility</p:attrName>
                                        </p:attrNameLst>
                                      </p:cBhvr>
                                      <p:to>
                                        <p:strVal val="visible"/>
                                      </p:to>
                                    </p:set>
                                    <p:anim calcmode="lin" valueType="num">
                                      <p:cBhvr>
                                        <p:cTn id="562" dur="700" fill="hold"/>
                                        <p:tgtEl>
                                          <p:spTgt spid="691"/>
                                        </p:tgtEl>
                                        <p:attrNameLst>
                                          <p:attrName>ppt_w</p:attrName>
                                        </p:attrNameLst>
                                      </p:cBhvr>
                                      <p:tavLst>
                                        <p:tav tm="0">
                                          <p:val>
                                            <p:fltVal val="0"/>
                                          </p:val>
                                        </p:tav>
                                        <p:tav tm="100000">
                                          <p:val>
                                            <p:strVal val="#ppt_w"/>
                                          </p:val>
                                        </p:tav>
                                      </p:tavLst>
                                    </p:anim>
                                    <p:anim calcmode="lin" valueType="num">
                                      <p:cBhvr>
                                        <p:cTn id="563" dur="700" fill="hold"/>
                                        <p:tgtEl>
                                          <p:spTgt spid="691"/>
                                        </p:tgtEl>
                                        <p:attrNameLst>
                                          <p:attrName>ppt_h</p:attrName>
                                        </p:attrNameLst>
                                      </p:cBhvr>
                                      <p:tavLst>
                                        <p:tav tm="0">
                                          <p:val>
                                            <p:fltVal val="0"/>
                                          </p:val>
                                        </p:tav>
                                        <p:tav tm="100000">
                                          <p:val>
                                            <p:strVal val="#ppt_h"/>
                                          </p:val>
                                        </p:tav>
                                      </p:tavLst>
                                    </p:anim>
                                    <p:animEffect transition="in" filter="fade">
                                      <p:cBhvr>
                                        <p:cTn id="564" dur="700"/>
                                        <p:tgtEl>
                                          <p:spTgt spid="691"/>
                                        </p:tgtEl>
                                      </p:cBhvr>
                                    </p:animEffect>
                                  </p:childTnLst>
                                </p:cTn>
                              </p:par>
                              <p:par>
                                <p:cTn id="565" presetID="53" presetClass="entr" presetSubtype="16" fill="hold" grpId="0" nodeType="withEffect">
                                  <p:stCondLst>
                                    <p:cond delay="0"/>
                                  </p:stCondLst>
                                  <p:childTnLst>
                                    <p:set>
                                      <p:cBhvr>
                                        <p:cTn id="566" dur="1" fill="hold">
                                          <p:stCondLst>
                                            <p:cond delay="0"/>
                                          </p:stCondLst>
                                        </p:cTn>
                                        <p:tgtEl>
                                          <p:spTgt spid="694"/>
                                        </p:tgtEl>
                                        <p:attrNameLst>
                                          <p:attrName>style.visibility</p:attrName>
                                        </p:attrNameLst>
                                      </p:cBhvr>
                                      <p:to>
                                        <p:strVal val="visible"/>
                                      </p:to>
                                    </p:set>
                                    <p:anim calcmode="lin" valueType="num">
                                      <p:cBhvr>
                                        <p:cTn id="567" dur="700" fill="hold"/>
                                        <p:tgtEl>
                                          <p:spTgt spid="694"/>
                                        </p:tgtEl>
                                        <p:attrNameLst>
                                          <p:attrName>ppt_w</p:attrName>
                                        </p:attrNameLst>
                                      </p:cBhvr>
                                      <p:tavLst>
                                        <p:tav tm="0">
                                          <p:val>
                                            <p:fltVal val="0"/>
                                          </p:val>
                                        </p:tav>
                                        <p:tav tm="100000">
                                          <p:val>
                                            <p:strVal val="#ppt_w"/>
                                          </p:val>
                                        </p:tav>
                                      </p:tavLst>
                                    </p:anim>
                                    <p:anim calcmode="lin" valueType="num">
                                      <p:cBhvr>
                                        <p:cTn id="568" dur="700" fill="hold"/>
                                        <p:tgtEl>
                                          <p:spTgt spid="694"/>
                                        </p:tgtEl>
                                        <p:attrNameLst>
                                          <p:attrName>ppt_h</p:attrName>
                                        </p:attrNameLst>
                                      </p:cBhvr>
                                      <p:tavLst>
                                        <p:tav tm="0">
                                          <p:val>
                                            <p:fltVal val="0"/>
                                          </p:val>
                                        </p:tav>
                                        <p:tav tm="100000">
                                          <p:val>
                                            <p:strVal val="#ppt_h"/>
                                          </p:val>
                                        </p:tav>
                                      </p:tavLst>
                                    </p:anim>
                                    <p:animEffect transition="in" filter="fade">
                                      <p:cBhvr>
                                        <p:cTn id="569" dur="700"/>
                                        <p:tgtEl>
                                          <p:spTgt spid="694"/>
                                        </p:tgtEl>
                                      </p:cBhvr>
                                    </p:animEffect>
                                  </p:childTnLst>
                                </p:cTn>
                              </p:par>
                              <p:par>
                                <p:cTn id="570" presetID="22" presetClass="entr" presetSubtype="1" fill="hold" grpId="0" nodeType="withEffect">
                                  <p:stCondLst>
                                    <p:cond delay="0"/>
                                  </p:stCondLst>
                                  <p:childTnLst>
                                    <p:set>
                                      <p:cBhvr>
                                        <p:cTn id="571" dur="1" fill="hold">
                                          <p:stCondLst>
                                            <p:cond delay="0"/>
                                          </p:stCondLst>
                                        </p:cTn>
                                        <p:tgtEl>
                                          <p:spTgt spid="659"/>
                                        </p:tgtEl>
                                        <p:attrNameLst>
                                          <p:attrName>style.visibility</p:attrName>
                                        </p:attrNameLst>
                                      </p:cBhvr>
                                      <p:to>
                                        <p:strVal val="visible"/>
                                      </p:to>
                                    </p:set>
                                    <p:animEffect transition="in" filter="wipe(up)">
                                      <p:cBhvr>
                                        <p:cTn id="572" dur="700"/>
                                        <p:tgtEl>
                                          <p:spTgt spid="659"/>
                                        </p:tgtEl>
                                      </p:cBhvr>
                                    </p:animEffect>
                                  </p:childTnLst>
                                </p:cTn>
                              </p:par>
                              <p:par>
                                <p:cTn id="573" presetID="22" presetClass="entr" presetSubtype="4" fill="hold" grpId="0" nodeType="withEffect">
                                  <p:stCondLst>
                                    <p:cond delay="0"/>
                                  </p:stCondLst>
                                  <p:childTnLst>
                                    <p:set>
                                      <p:cBhvr>
                                        <p:cTn id="574" dur="1" fill="hold">
                                          <p:stCondLst>
                                            <p:cond delay="0"/>
                                          </p:stCondLst>
                                        </p:cTn>
                                        <p:tgtEl>
                                          <p:spTgt spid="670"/>
                                        </p:tgtEl>
                                        <p:attrNameLst>
                                          <p:attrName>style.visibility</p:attrName>
                                        </p:attrNameLst>
                                      </p:cBhvr>
                                      <p:to>
                                        <p:strVal val="visible"/>
                                      </p:to>
                                    </p:set>
                                    <p:animEffect transition="in" filter="wipe(down)">
                                      <p:cBhvr>
                                        <p:cTn id="575" dur="700"/>
                                        <p:tgtEl>
                                          <p:spTgt spid="670"/>
                                        </p:tgtEl>
                                      </p:cBhvr>
                                    </p:animEffect>
                                  </p:childTnLst>
                                </p:cTn>
                              </p:par>
                              <p:par>
                                <p:cTn id="576" presetID="18" presetClass="entr" presetSubtype="6" fill="hold" grpId="0" nodeType="withEffect">
                                  <p:stCondLst>
                                    <p:cond delay="0"/>
                                  </p:stCondLst>
                                  <p:childTnLst>
                                    <p:set>
                                      <p:cBhvr>
                                        <p:cTn id="577" dur="1" fill="hold">
                                          <p:stCondLst>
                                            <p:cond delay="0"/>
                                          </p:stCondLst>
                                        </p:cTn>
                                        <p:tgtEl>
                                          <p:spTgt spid="658"/>
                                        </p:tgtEl>
                                        <p:attrNameLst>
                                          <p:attrName>style.visibility</p:attrName>
                                        </p:attrNameLst>
                                      </p:cBhvr>
                                      <p:to>
                                        <p:strVal val="visible"/>
                                      </p:to>
                                    </p:set>
                                    <p:animEffect transition="in" filter="strips(downRight)">
                                      <p:cBhvr>
                                        <p:cTn id="578" dur="700"/>
                                        <p:tgtEl>
                                          <p:spTgt spid="658"/>
                                        </p:tgtEl>
                                      </p:cBhvr>
                                    </p:animEffect>
                                  </p:childTnLst>
                                </p:cTn>
                              </p:par>
                              <p:par>
                                <p:cTn id="579" presetID="53" presetClass="entr" presetSubtype="16" fill="hold" grpId="0" nodeType="withEffect">
                                  <p:stCondLst>
                                    <p:cond delay="0"/>
                                  </p:stCondLst>
                                  <p:childTnLst>
                                    <p:set>
                                      <p:cBhvr>
                                        <p:cTn id="580" dur="1" fill="hold">
                                          <p:stCondLst>
                                            <p:cond delay="0"/>
                                          </p:stCondLst>
                                        </p:cTn>
                                        <p:tgtEl>
                                          <p:spTgt spid="595"/>
                                        </p:tgtEl>
                                        <p:attrNameLst>
                                          <p:attrName>style.visibility</p:attrName>
                                        </p:attrNameLst>
                                      </p:cBhvr>
                                      <p:to>
                                        <p:strVal val="visible"/>
                                      </p:to>
                                    </p:set>
                                    <p:anim calcmode="lin" valueType="num">
                                      <p:cBhvr>
                                        <p:cTn id="581" dur="700" fill="hold"/>
                                        <p:tgtEl>
                                          <p:spTgt spid="595"/>
                                        </p:tgtEl>
                                        <p:attrNameLst>
                                          <p:attrName>ppt_w</p:attrName>
                                        </p:attrNameLst>
                                      </p:cBhvr>
                                      <p:tavLst>
                                        <p:tav tm="0">
                                          <p:val>
                                            <p:fltVal val="0"/>
                                          </p:val>
                                        </p:tav>
                                        <p:tav tm="100000">
                                          <p:val>
                                            <p:strVal val="#ppt_w"/>
                                          </p:val>
                                        </p:tav>
                                      </p:tavLst>
                                    </p:anim>
                                    <p:anim calcmode="lin" valueType="num">
                                      <p:cBhvr>
                                        <p:cTn id="582" dur="700" fill="hold"/>
                                        <p:tgtEl>
                                          <p:spTgt spid="595"/>
                                        </p:tgtEl>
                                        <p:attrNameLst>
                                          <p:attrName>ppt_h</p:attrName>
                                        </p:attrNameLst>
                                      </p:cBhvr>
                                      <p:tavLst>
                                        <p:tav tm="0">
                                          <p:val>
                                            <p:fltVal val="0"/>
                                          </p:val>
                                        </p:tav>
                                        <p:tav tm="100000">
                                          <p:val>
                                            <p:strVal val="#ppt_h"/>
                                          </p:val>
                                        </p:tav>
                                      </p:tavLst>
                                    </p:anim>
                                    <p:animEffect transition="in" filter="fade">
                                      <p:cBhvr>
                                        <p:cTn id="583" dur="700"/>
                                        <p:tgtEl>
                                          <p:spTgt spid="595"/>
                                        </p:tgtEl>
                                      </p:cBhvr>
                                    </p:animEffect>
                                  </p:childTnLst>
                                </p:cTn>
                              </p:par>
                              <p:par>
                                <p:cTn id="584" presetID="53" presetClass="entr" presetSubtype="16" fill="hold" grpId="0" nodeType="withEffect">
                                  <p:stCondLst>
                                    <p:cond delay="0"/>
                                  </p:stCondLst>
                                  <p:childTnLst>
                                    <p:set>
                                      <p:cBhvr>
                                        <p:cTn id="585" dur="1" fill="hold">
                                          <p:stCondLst>
                                            <p:cond delay="0"/>
                                          </p:stCondLst>
                                        </p:cTn>
                                        <p:tgtEl>
                                          <p:spTgt spid="594"/>
                                        </p:tgtEl>
                                        <p:attrNameLst>
                                          <p:attrName>style.visibility</p:attrName>
                                        </p:attrNameLst>
                                      </p:cBhvr>
                                      <p:to>
                                        <p:strVal val="visible"/>
                                      </p:to>
                                    </p:set>
                                    <p:anim calcmode="lin" valueType="num">
                                      <p:cBhvr>
                                        <p:cTn id="586" dur="700" fill="hold"/>
                                        <p:tgtEl>
                                          <p:spTgt spid="594"/>
                                        </p:tgtEl>
                                        <p:attrNameLst>
                                          <p:attrName>ppt_w</p:attrName>
                                        </p:attrNameLst>
                                      </p:cBhvr>
                                      <p:tavLst>
                                        <p:tav tm="0">
                                          <p:val>
                                            <p:fltVal val="0"/>
                                          </p:val>
                                        </p:tav>
                                        <p:tav tm="100000">
                                          <p:val>
                                            <p:strVal val="#ppt_w"/>
                                          </p:val>
                                        </p:tav>
                                      </p:tavLst>
                                    </p:anim>
                                    <p:anim calcmode="lin" valueType="num">
                                      <p:cBhvr>
                                        <p:cTn id="587" dur="700" fill="hold"/>
                                        <p:tgtEl>
                                          <p:spTgt spid="594"/>
                                        </p:tgtEl>
                                        <p:attrNameLst>
                                          <p:attrName>ppt_h</p:attrName>
                                        </p:attrNameLst>
                                      </p:cBhvr>
                                      <p:tavLst>
                                        <p:tav tm="0">
                                          <p:val>
                                            <p:fltVal val="0"/>
                                          </p:val>
                                        </p:tav>
                                        <p:tav tm="100000">
                                          <p:val>
                                            <p:strVal val="#ppt_h"/>
                                          </p:val>
                                        </p:tav>
                                      </p:tavLst>
                                    </p:anim>
                                    <p:animEffect transition="in" filter="fade">
                                      <p:cBhvr>
                                        <p:cTn id="588" dur="700"/>
                                        <p:tgtEl>
                                          <p:spTgt spid="594"/>
                                        </p:tgtEl>
                                      </p:cBhvr>
                                    </p:animEffect>
                                  </p:childTnLst>
                                </p:cTn>
                              </p:par>
                              <p:par>
                                <p:cTn id="589" presetID="53" presetClass="entr" presetSubtype="16" fill="hold" grpId="0" nodeType="withEffect">
                                  <p:stCondLst>
                                    <p:cond delay="0"/>
                                  </p:stCondLst>
                                  <p:childTnLst>
                                    <p:set>
                                      <p:cBhvr>
                                        <p:cTn id="590" dur="1" fill="hold">
                                          <p:stCondLst>
                                            <p:cond delay="0"/>
                                          </p:stCondLst>
                                        </p:cTn>
                                        <p:tgtEl>
                                          <p:spTgt spid="642"/>
                                        </p:tgtEl>
                                        <p:attrNameLst>
                                          <p:attrName>style.visibility</p:attrName>
                                        </p:attrNameLst>
                                      </p:cBhvr>
                                      <p:to>
                                        <p:strVal val="visible"/>
                                      </p:to>
                                    </p:set>
                                    <p:anim calcmode="lin" valueType="num">
                                      <p:cBhvr>
                                        <p:cTn id="591" dur="700" fill="hold"/>
                                        <p:tgtEl>
                                          <p:spTgt spid="642"/>
                                        </p:tgtEl>
                                        <p:attrNameLst>
                                          <p:attrName>ppt_w</p:attrName>
                                        </p:attrNameLst>
                                      </p:cBhvr>
                                      <p:tavLst>
                                        <p:tav tm="0">
                                          <p:val>
                                            <p:fltVal val="0"/>
                                          </p:val>
                                        </p:tav>
                                        <p:tav tm="100000">
                                          <p:val>
                                            <p:strVal val="#ppt_w"/>
                                          </p:val>
                                        </p:tav>
                                      </p:tavLst>
                                    </p:anim>
                                    <p:anim calcmode="lin" valueType="num">
                                      <p:cBhvr>
                                        <p:cTn id="592" dur="700" fill="hold"/>
                                        <p:tgtEl>
                                          <p:spTgt spid="642"/>
                                        </p:tgtEl>
                                        <p:attrNameLst>
                                          <p:attrName>ppt_h</p:attrName>
                                        </p:attrNameLst>
                                      </p:cBhvr>
                                      <p:tavLst>
                                        <p:tav tm="0">
                                          <p:val>
                                            <p:fltVal val="0"/>
                                          </p:val>
                                        </p:tav>
                                        <p:tav tm="100000">
                                          <p:val>
                                            <p:strVal val="#ppt_h"/>
                                          </p:val>
                                        </p:tav>
                                      </p:tavLst>
                                    </p:anim>
                                    <p:animEffect transition="in" filter="fade">
                                      <p:cBhvr>
                                        <p:cTn id="593" dur="700"/>
                                        <p:tgtEl>
                                          <p:spTgt spid="642"/>
                                        </p:tgtEl>
                                      </p:cBhvr>
                                    </p:animEffect>
                                  </p:childTnLst>
                                </p:cTn>
                              </p:par>
                              <p:par>
                                <p:cTn id="594" presetID="53" presetClass="entr" presetSubtype="16" fill="hold" grpId="0" nodeType="withEffect">
                                  <p:stCondLst>
                                    <p:cond delay="0"/>
                                  </p:stCondLst>
                                  <p:childTnLst>
                                    <p:set>
                                      <p:cBhvr>
                                        <p:cTn id="595" dur="1" fill="hold">
                                          <p:stCondLst>
                                            <p:cond delay="0"/>
                                          </p:stCondLst>
                                        </p:cTn>
                                        <p:tgtEl>
                                          <p:spTgt spid="641"/>
                                        </p:tgtEl>
                                        <p:attrNameLst>
                                          <p:attrName>style.visibility</p:attrName>
                                        </p:attrNameLst>
                                      </p:cBhvr>
                                      <p:to>
                                        <p:strVal val="visible"/>
                                      </p:to>
                                    </p:set>
                                    <p:anim calcmode="lin" valueType="num">
                                      <p:cBhvr>
                                        <p:cTn id="596" dur="700" fill="hold"/>
                                        <p:tgtEl>
                                          <p:spTgt spid="641"/>
                                        </p:tgtEl>
                                        <p:attrNameLst>
                                          <p:attrName>ppt_w</p:attrName>
                                        </p:attrNameLst>
                                      </p:cBhvr>
                                      <p:tavLst>
                                        <p:tav tm="0">
                                          <p:val>
                                            <p:fltVal val="0"/>
                                          </p:val>
                                        </p:tav>
                                        <p:tav tm="100000">
                                          <p:val>
                                            <p:strVal val="#ppt_w"/>
                                          </p:val>
                                        </p:tav>
                                      </p:tavLst>
                                    </p:anim>
                                    <p:anim calcmode="lin" valueType="num">
                                      <p:cBhvr>
                                        <p:cTn id="597" dur="700" fill="hold"/>
                                        <p:tgtEl>
                                          <p:spTgt spid="641"/>
                                        </p:tgtEl>
                                        <p:attrNameLst>
                                          <p:attrName>ppt_h</p:attrName>
                                        </p:attrNameLst>
                                      </p:cBhvr>
                                      <p:tavLst>
                                        <p:tav tm="0">
                                          <p:val>
                                            <p:fltVal val="0"/>
                                          </p:val>
                                        </p:tav>
                                        <p:tav tm="100000">
                                          <p:val>
                                            <p:strVal val="#ppt_h"/>
                                          </p:val>
                                        </p:tav>
                                      </p:tavLst>
                                    </p:anim>
                                    <p:animEffect transition="in" filter="fade">
                                      <p:cBhvr>
                                        <p:cTn id="598" dur="700"/>
                                        <p:tgtEl>
                                          <p:spTgt spid="641"/>
                                        </p:tgtEl>
                                      </p:cBhvr>
                                    </p:animEffect>
                                  </p:childTnLst>
                                </p:cTn>
                              </p:par>
                              <p:par>
                                <p:cTn id="599" presetID="53" presetClass="entr" presetSubtype="16" fill="hold" grpId="0" nodeType="withEffect">
                                  <p:stCondLst>
                                    <p:cond delay="0"/>
                                  </p:stCondLst>
                                  <p:childTnLst>
                                    <p:set>
                                      <p:cBhvr>
                                        <p:cTn id="600" dur="1" fill="hold">
                                          <p:stCondLst>
                                            <p:cond delay="0"/>
                                          </p:stCondLst>
                                        </p:cTn>
                                        <p:tgtEl>
                                          <p:spTgt spid="654"/>
                                        </p:tgtEl>
                                        <p:attrNameLst>
                                          <p:attrName>style.visibility</p:attrName>
                                        </p:attrNameLst>
                                      </p:cBhvr>
                                      <p:to>
                                        <p:strVal val="visible"/>
                                      </p:to>
                                    </p:set>
                                    <p:anim calcmode="lin" valueType="num">
                                      <p:cBhvr>
                                        <p:cTn id="601" dur="700" fill="hold"/>
                                        <p:tgtEl>
                                          <p:spTgt spid="654"/>
                                        </p:tgtEl>
                                        <p:attrNameLst>
                                          <p:attrName>ppt_w</p:attrName>
                                        </p:attrNameLst>
                                      </p:cBhvr>
                                      <p:tavLst>
                                        <p:tav tm="0">
                                          <p:val>
                                            <p:fltVal val="0"/>
                                          </p:val>
                                        </p:tav>
                                        <p:tav tm="100000">
                                          <p:val>
                                            <p:strVal val="#ppt_w"/>
                                          </p:val>
                                        </p:tav>
                                      </p:tavLst>
                                    </p:anim>
                                    <p:anim calcmode="lin" valueType="num">
                                      <p:cBhvr>
                                        <p:cTn id="602" dur="700" fill="hold"/>
                                        <p:tgtEl>
                                          <p:spTgt spid="654"/>
                                        </p:tgtEl>
                                        <p:attrNameLst>
                                          <p:attrName>ppt_h</p:attrName>
                                        </p:attrNameLst>
                                      </p:cBhvr>
                                      <p:tavLst>
                                        <p:tav tm="0">
                                          <p:val>
                                            <p:fltVal val="0"/>
                                          </p:val>
                                        </p:tav>
                                        <p:tav tm="100000">
                                          <p:val>
                                            <p:strVal val="#ppt_h"/>
                                          </p:val>
                                        </p:tav>
                                      </p:tavLst>
                                    </p:anim>
                                    <p:animEffect transition="in" filter="fade">
                                      <p:cBhvr>
                                        <p:cTn id="603" dur="700"/>
                                        <p:tgtEl>
                                          <p:spTgt spid="654"/>
                                        </p:tgtEl>
                                      </p:cBhvr>
                                    </p:animEffect>
                                  </p:childTnLst>
                                </p:cTn>
                              </p:par>
                              <p:par>
                                <p:cTn id="604" presetID="18" presetClass="entr" presetSubtype="12" fill="hold" grpId="0" nodeType="withEffect">
                                  <p:stCondLst>
                                    <p:cond delay="0"/>
                                  </p:stCondLst>
                                  <p:childTnLst>
                                    <p:set>
                                      <p:cBhvr>
                                        <p:cTn id="605" dur="1" fill="hold">
                                          <p:stCondLst>
                                            <p:cond delay="0"/>
                                          </p:stCondLst>
                                        </p:cTn>
                                        <p:tgtEl>
                                          <p:spTgt spid="612"/>
                                        </p:tgtEl>
                                        <p:attrNameLst>
                                          <p:attrName>style.visibility</p:attrName>
                                        </p:attrNameLst>
                                      </p:cBhvr>
                                      <p:to>
                                        <p:strVal val="visible"/>
                                      </p:to>
                                    </p:set>
                                    <p:animEffect transition="in" filter="strips(downLeft)">
                                      <p:cBhvr>
                                        <p:cTn id="606" dur="700"/>
                                        <p:tgtEl>
                                          <p:spTgt spid="612"/>
                                        </p:tgtEl>
                                      </p:cBhvr>
                                    </p:animEffect>
                                  </p:childTnLst>
                                </p:cTn>
                              </p:par>
                              <p:par>
                                <p:cTn id="607" presetID="18" presetClass="entr" presetSubtype="9" fill="hold" grpId="0" nodeType="withEffect">
                                  <p:stCondLst>
                                    <p:cond delay="0"/>
                                  </p:stCondLst>
                                  <p:childTnLst>
                                    <p:set>
                                      <p:cBhvr>
                                        <p:cTn id="608" dur="1" fill="hold">
                                          <p:stCondLst>
                                            <p:cond delay="0"/>
                                          </p:stCondLst>
                                        </p:cTn>
                                        <p:tgtEl>
                                          <p:spTgt spid="611"/>
                                        </p:tgtEl>
                                        <p:attrNameLst>
                                          <p:attrName>style.visibility</p:attrName>
                                        </p:attrNameLst>
                                      </p:cBhvr>
                                      <p:to>
                                        <p:strVal val="visible"/>
                                      </p:to>
                                    </p:set>
                                    <p:animEffect transition="in" filter="strips(upLeft)">
                                      <p:cBhvr>
                                        <p:cTn id="609" dur="700"/>
                                        <p:tgtEl>
                                          <p:spTgt spid="611"/>
                                        </p:tgtEl>
                                      </p:cBhvr>
                                    </p:animEffect>
                                  </p:childTnLst>
                                </p:cTn>
                              </p:par>
                              <p:par>
                                <p:cTn id="610" presetID="22" presetClass="entr" presetSubtype="1" fill="hold" grpId="0" nodeType="withEffect">
                                  <p:stCondLst>
                                    <p:cond delay="0"/>
                                  </p:stCondLst>
                                  <p:childTnLst>
                                    <p:set>
                                      <p:cBhvr>
                                        <p:cTn id="611" dur="1" fill="hold">
                                          <p:stCondLst>
                                            <p:cond delay="0"/>
                                          </p:stCondLst>
                                        </p:cTn>
                                        <p:tgtEl>
                                          <p:spTgt spid="605"/>
                                        </p:tgtEl>
                                        <p:attrNameLst>
                                          <p:attrName>style.visibility</p:attrName>
                                        </p:attrNameLst>
                                      </p:cBhvr>
                                      <p:to>
                                        <p:strVal val="visible"/>
                                      </p:to>
                                    </p:set>
                                    <p:animEffect transition="in" filter="wipe(up)">
                                      <p:cBhvr>
                                        <p:cTn id="612" dur="700"/>
                                        <p:tgtEl>
                                          <p:spTgt spid="605"/>
                                        </p:tgtEl>
                                      </p:cBhvr>
                                    </p:animEffect>
                                  </p:childTnLst>
                                </p:cTn>
                              </p:par>
                              <p:par>
                                <p:cTn id="613" presetID="18" presetClass="entr" presetSubtype="9" fill="hold" grpId="0" nodeType="withEffect">
                                  <p:stCondLst>
                                    <p:cond delay="0"/>
                                  </p:stCondLst>
                                  <p:childTnLst>
                                    <p:set>
                                      <p:cBhvr>
                                        <p:cTn id="614" dur="1" fill="hold">
                                          <p:stCondLst>
                                            <p:cond delay="0"/>
                                          </p:stCondLst>
                                        </p:cTn>
                                        <p:tgtEl>
                                          <p:spTgt spid="631"/>
                                        </p:tgtEl>
                                        <p:attrNameLst>
                                          <p:attrName>style.visibility</p:attrName>
                                        </p:attrNameLst>
                                      </p:cBhvr>
                                      <p:to>
                                        <p:strVal val="visible"/>
                                      </p:to>
                                    </p:set>
                                    <p:animEffect transition="in" filter="strips(upLeft)">
                                      <p:cBhvr>
                                        <p:cTn id="615" dur="700"/>
                                        <p:tgtEl>
                                          <p:spTgt spid="631"/>
                                        </p:tgtEl>
                                      </p:cBhvr>
                                    </p:animEffect>
                                  </p:childTnLst>
                                </p:cTn>
                              </p:par>
                              <p:par>
                                <p:cTn id="616" presetID="18" presetClass="entr" presetSubtype="3" fill="hold" grpId="0" nodeType="withEffect">
                                  <p:stCondLst>
                                    <p:cond delay="0"/>
                                  </p:stCondLst>
                                  <p:childTnLst>
                                    <p:set>
                                      <p:cBhvr>
                                        <p:cTn id="617" dur="1" fill="hold">
                                          <p:stCondLst>
                                            <p:cond delay="0"/>
                                          </p:stCondLst>
                                        </p:cTn>
                                        <p:tgtEl>
                                          <p:spTgt spid="632"/>
                                        </p:tgtEl>
                                        <p:attrNameLst>
                                          <p:attrName>style.visibility</p:attrName>
                                        </p:attrNameLst>
                                      </p:cBhvr>
                                      <p:to>
                                        <p:strVal val="visible"/>
                                      </p:to>
                                    </p:set>
                                    <p:animEffect transition="in" filter="strips(upRight)">
                                      <p:cBhvr>
                                        <p:cTn id="618" dur="700"/>
                                        <p:tgtEl>
                                          <p:spTgt spid="632"/>
                                        </p:tgtEl>
                                      </p:cBhvr>
                                    </p:animEffect>
                                  </p:childTnLst>
                                </p:cTn>
                              </p:par>
                              <p:par>
                                <p:cTn id="619" presetID="22" presetClass="entr" presetSubtype="2" fill="hold" grpId="0" nodeType="withEffect">
                                  <p:stCondLst>
                                    <p:cond delay="0"/>
                                  </p:stCondLst>
                                  <p:childTnLst>
                                    <p:set>
                                      <p:cBhvr>
                                        <p:cTn id="620" dur="1" fill="hold">
                                          <p:stCondLst>
                                            <p:cond delay="0"/>
                                          </p:stCondLst>
                                        </p:cTn>
                                        <p:tgtEl>
                                          <p:spTgt spid="681"/>
                                        </p:tgtEl>
                                        <p:attrNameLst>
                                          <p:attrName>style.visibility</p:attrName>
                                        </p:attrNameLst>
                                      </p:cBhvr>
                                      <p:to>
                                        <p:strVal val="visible"/>
                                      </p:to>
                                    </p:set>
                                    <p:animEffect transition="in" filter="wipe(right)">
                                      <p:cBhvr>
                                        <p:cTn id="621" dur="700"/>
                                        <p:tgtEl>
                                          <p:spTgt spid="681"/>
                                        </p:tgtEl>
                                      </p:cBhvr>
                                    </p:animEffect>
                                  </p:childTnLst>
                                </p:cTn>
                              </p:par>
                            </p:childTnLst>
                          </p:cTn>
                        </p:par>
                      </p:childTnLst>
                    </p:cTn>
                  </p:par>
                  <p:par>
                    <p:cTn id="622" fill="hold">
                      <p:stCondLst>
                        <p:cond delay="indefinite"/>
                      </p:stCondLst>
                      <p:childTnLst>
                        <p:par>
                          <p:cTn id="623" fill="hold">
                            <p:stCondLst>
                              <p:cond delay="0"/>
                            </p:stCondLst>
                            <p:childTnLst>
                              <p:par>
                                <p:cTn id="624" presetID="18" presetClass="entr" presetSubtype="6" fill="hold" grpId="0" nodeType="clickEffect">
                                  <p:stCondLst>
                                    <p:cond delay="0"/>
                                  </p:stCondLst>
                                  <p:childTnLst>
                                    <p:set>
                                      <p:cBhvr>
                                        <p:cTn id="625" dur="1" fill="hold">
                                          <p:stCondLst>
                                            <p:cond delay="0"/>
                                          </p:stCondLst>
                                        </p:cTn>
                                        <p:tgtEl>
                                          <p:spTgt spid="671"/>
                                        </p:tgtEl>
                                        <p:attrNameLst>
                                          <p:attrName>style.visibility</p:attrName>
                                        </p:attrNameLst>
                                      </p:cBhvr>
                                      <p:to>
                                        <p:strVal val="visible"/>
                                      </p:to>
                                    </p:set>
                                    <p:animEffect transition="in" filter="strips(downRight)">
                                      <p:cBhvr>
                                        <p:cTn id="626" dur="700"/>
                                        <p:tgtEl>
                                          <p:spTgt spid="671"/>
                                        </p:tgtEl>
                                      </p:cBhvr>
                                    </p:animEffect>
                                  </p:childTnLst>
                                </p:cTn>
                              </p:par>
                              <p:par>
                                <p:cTn id="627" presetID="22" presetClass="entr" presetSubtype="4" fill="hold" grpId="0" nodeType="withEffect">
                                  <p:stCondLst>
                                    <p:cond delay="0"/>
                                  </p:stCondLst>
                                  <p:childTnLst>
                                    <p:set>
                                      <p:cBhvr>
                                        <p:cTn id="628" dur="1" fill="hold">
                                          <p:stCondLst>
                                            <p:cond delay="0"/>
                                          </p:stCondLst>
                                        </p:cTn>
                                        <p:tgtEl>
                                          <p:spTgt spid="683"/>
                                        </p:tgtEl>
                                        <p:attrNameLst>
                                          <p:attrName>style.visibility</p:attrName>
                                        </p:attrNameLst>
                                      </p:cBhvr>
                                      <p:to>
                                        <p:strVal val="visible"/>
                                      </p:to>
                                    </p:set>
                                    <p:animEffect transition="in" filter="wipe(down)">
                                      <p:cBhvr>
                                        <p:cTn id="629" dur="700"/>
                                        <p:tgtEl>
                                          <p:spTgt spid="683"/>
                                        </p:tgtEl>
                                      </p:cBhvr>
                                    </p:animEffect>
                                  </p:childTnLst>
                                </p:cTn>
                              </p:par>
                              <p:par>
                                <p:cTn id="630" presetID="53" presetClass="entr" presetSubtype="16" fill="hold" grpId="0" nodeType="withEffect">
                                  <p:stCondLst>
                                    <p:cond delay="0"/>
                                  </p:stCondLst>
                                  <p:childTnLst>
                                    <p:set>
                                      <p:cBhvr>
                                        <p:cTn id="631" dur="1" fill="hold">
                                          <p:stCondLst>
                                            <p:cond delay="0"/>
                                          </p:stCondLst>
                                        </p:cTn>
                                        <p:tgtEl>
                                          <p:spTgt spid="640"/>
                                        </p:tgtEl>
                                        <p:attrNameLst>
                                          <p:attrName>style.visibility</p:attrName>
                                        </p:attrNameLst>
                                      </p:cBhvr>
                                      <p:to>
                                        <p:strVal val="visible"/>
                                      </p:to>
                                    </p:set>
                                    <p:anim calcmode="lin" valueType="num">
                                      <p:cBhvr>
                                        <p:cTn id="632" dur="700" fill="hold"/>
                                        <p:tgtEl>
                                          <p:spTgt spid="640"/>
                                        </p:tgtEl>
                                        <p:attrNameLst>
                                          <p:attrName>ppt_w</p:attrName>
                                        </p:attrNameLst>
                                      </p:cBhvr>
                                      <p:tavLst>
                                        <p:tav tm="0">
                                          <p:val>
                                            <p:fltVal val="0"/>
                                          </p:val>
                                        </p:tav>
                                        <p:tav tm="100000">
                                          <p:val>
                                            <p:strVal val="#ppt_w"/>
                                          </p:val>
                                        </p:tav>
                                      </p:tavLst>
                                    </p:anim>
                                    <p:anim calcmode="lin" valueType="num">
                                      <p:cBhvr>
                                        <p:cTn id="633" dur="700" fill="hold"/>
                                        <p:tgtEl>
                                          <p:spTgt spid="640"/>
                                        </p:tgtEl>
                                        <p:attrNameLst>
                                          <p:attrName>ppt_h</p:attrName>
                                        </p:attrNameLst>
                                      </p:cBhvr>
                                      <p:tavLst>
                                        <p:tav tm="0">
                                          <p:val>
                                            <p:fltVal val="0"/>
                                          </p:val>
                                        </p:tav>
                                        <p:tav tm="100000">
                                          <p:val>
                                            <p:strVal val="#ppt_h"/>
                                          </p:val>
                                        </p:tav>
                                      </p:tavLst>
                                    </p:anim>
                                    <p:animEffect transition="in" filter="fade">
                                      <p:cBhvr>
                                        <p:cTn id="634" dur="700"/>
                                        <p:tgtEl>
                                          <p:spTgt spid="640"/>
                                        </p:tgtEl>
                                      </p:cBhvr>
                                    </p:animEffect>
                                  </p:childTnLst>
                                </p:cTn>
                              </p:par>
                              <p:par>
                                <p:cTn id="635" presetID="53" presetClass="entr" presetSubtype="16" fill="hold" grpId="0" nodeType="withEffect">
                                  <p:stCondLst>
                                    <p:cond delay="0"/>
                                  </p:stCondLst>
                                  <p:childTnLst>
                                    <p:set>
                                      <p:cBhvr>
                                        <p:cTn id="636" dur="1" fill="hold">
                                          <p:stCondLst>
                                            <p:cond delay="0"/>
                                          </p:stCondLst>
                                        </p:cTn>
                                        <p:tgtEl>
                                          <p:spTgt spid="643"/>
                                        </p:tgtEl>
                                        <p:attrNameLst>
                                          <p:attrName>style.visibility</p:attrName>
                                        </p:attrNameLst>
                                      </p:cBhvr>
                                      <p:to>
                                        <p:strVal val="visible"/>
                                      </p:to>
                                    </p:set>
                                    <p:anim calcmode="lin" valueType="num">
                                      <p:cBhvr>
                                        <p:cTn id="637" dur="700" fill="hold"/>
                                        <p:tgtEl>
                                          <p:spTgt spid="643"/>
                                        </p:tgtEl>
                                        <p:attrNameLst>
                                          <p:attrName>ppt_w</p:attrName>
                                        </p:attrNameLst>
                                      </p:cBhvr>
                                      <p:tavLst>
                                        <p:tav tm="0">
                                          <p:val>
                                            <p:fltVal val="0"/>
                                          </p:val>
                                        </p:tav>
                                        <p:tav tm="100000">
                                          <p:val>
                                            <p:strVal val="#ppt_w"/>
                                          </p:val>
                                        </p:tav>
                                      </p:tavLst>
                                    </p:anim>
                                    <p:anim calcmode="lin" valueType="num">
                                      <p:cBhvr>
                                        <p:cTn id="638" dur="700" fill="hold"/>
                                        <p:tgtEl>
                                          <p:spTgt spid="643"/>
                                        </p:tgtEl>
                                        <p:attrNameLst>
                                          <p:attrName>ppt_h</p:attrName>
                                        </p:attrNameLst>
                                      </p:cBhvr>
                                      <p:tavLst>
                                        <p:tav tm="0">
                                          <p:val>
                                            <p:fltVal val="0"/>
                                          </p:val>
                                        </p:tav>
                                        <p:tav tm="100000">
                                          <p:val>
                                            <p:strVal val="#ppt_h"/>
                                          </p:val>
                                        </p:tav>
                                      </p:tavLst>
                                    </p:anim>
                                    <p:animEffect transition="in" filter="fade">
                                      <p:cBhvr>
                                        <p:cTn id="639" dur="700"/>
                                        <p:tgtEl>
                                          <p:spTgt spid="643"/>
                                        </p:tgtEl>
                                      </p:cBhvr>
                                    </p:animEffect>
                                  </p:childTnLst>
                                </p:cTn>
                              </p:par>
                              <p:par>
                                <p:cTn id="640" presetID="53" presetClass="entr" presetSubtype="16" fill="hold" grpId="0" nodeType="withEffect">
                                  <p:stCondLst>
                                    <p:cond delay="0"/>
                                  </p:stCondLst>
                                  <p:childTnLst>
                                    <p:set>
                                      <p:cBhvr>
                                        <p:cTn id="641" dur="1" fill="hold">
                                          <p:stCondLst>
                                            <p:cond delay="0"/>
                                          </p:stCondLst>
                                        </p:cTn>
                                        <p:tgtEl>
                                          <p:spTgt spid="576"/>
                                        </p:tgtEl>
                                        <p:attrNameLst>
                                          <p:attrName>style.visibility</p:attrName>
                                        </p:attrNameLst>
                                      </p:cBhvr>
                                      <p:to>
                                        <p:strVal val="visible"/>
                                      </p:to>
                                    </p:set>
                                    <p:anim calcmode="lin" valueType="num">
                                      <p:cBhvr>
                                        <p:cTn id="642" dur="700" fill="hold"/>
                                        <p:tgtEl>
                                          <p:spTgt spid="576"/>
                                        </p:tgtEl>
                                        <p:attrNameLst>
                                          <p:attrName>ppt_w</p:attrName>
                                        </p:attrNameLst>
                                      </p:cBhvr>
                                      <p:tavLst>
                                        <p:tav tm="0">
                                          <p:val>
                                            <p:fltVal val="0"/>
                                          </p:val>
                                        </p:tav>
                                        <p:tav tm="100000">
                                          <p:val>
                                            <p:strVal val="#ppt_w"/>
                                          </p:val>
                                        </p:tav>
                                      </p:tavLst>
                                    </p:anim>
                                    <p:anim calcmode="lin" valueType="num">
                                      <p:cBhvr>
                                        <p:cTn id="643" dur="700" fill="hold"/>
                                        <p:tgtEl>
                                          <p:spTgt spid="576"/>
                                        </p:tgtEl>
                                        <p:attrNameLst>
                                          <p:attrName>ppt_h</p:attrName>
                                        </p:attrNameLst>
                                      </p:cBhvr>
                                      <p:tavLst>
                                        <p:tav tm="0">
                                          <p:val>
                                            <p:fltVal val="0"/>
                                          </p:val>
                                        </p:tav>
                                        <p:tav tm="100000">
                                          <p:val>
                                            <p:strVal val="#ppt_h"/>
                                          </p:val>
                                        </p:tav>
                                      </p:tavLst>
                                    </p:anim>
                                    <p:animEffect transition="in" filter="fade">
                                      <p:cBhvr>
                                        <p:cTn id="644" dur="700"/>
                                        <p:tgtEl>
                                          <p:spTgt spid="576"/>
                                        </p:tgtEl>
                                      </p:cBhvr>
                                    </p:animEffect>
                                  </p:childTnLst>
                                </p:cTn>
                              </p:par>
                              <p:par>
                                <p:cTn id="645" presetID="53" presetClass="entr" presetSubtype="16" fill="hold" grpId="0" nodeType="withEffect">
                                  <p:stCondLst>
                                    <p:cond delay="0"/>
                                  </p:stCondLst>
                                  <p:childTnLst>
                                    <p:set>
                                      <p:cBhvr>
                                        <p:cTn id="646" dur="1" fill="hold">
                                          <p:stCondLst>
                                            <p:cond delay="0"/>
                                          </p:stCondLst>
                                        </p:cTn>
                                        <p:tgtEl>
                                          <p:spTgt spid="575"/>
                                        </p:tgtEl>
                                        <p:attrNameLst>
                                          <p:attrName>style.visibility</p:attrName>
                                        </p:attrNameLst>
                                      </p:cBhvr>
                                      <p:to>
                                        <p:strVal val="visible"/>
                                      </p:to>
                                    </p:set>
                                    <p:anim calcmode="lin" valueType="num">
                                      <p:cBhvr>
                                        <p:cTn id="647" dur="700" fill="hold"/>
                                        <p:tgtEl>
                                          <p:spTgt spid="575"/>
                                        </p:tgtEl>
                                        <p:attrNameLst>
                                          <p:attrName>ppt_w</p:attrName>
                                        </p:attrNameLst>
                                      </p:cBhvr>
                                      <p:tavLst>
                                        <p:tav tm="0">
                                          <p:val>
                                            <p:fltVal val="0"/>
                                          </p:val>
                                        </p:tav>
                                        <p:tav tm="100000">
                                          <p:val>
                                            <p:strVal val="#ppt_w"/>
                                          </p:val>
                                        </p:tav>
                                      </p:tavLst>
                                    </p:anim>
                                    <p:anim calcmode="lin" valueType="num">
                                      <p:cBhvr>
                                        <p:cTn id="648" dur="700" fill="hold"/>
                                        <p:tgtEl>
                                          <p:spTgt spid="575"/>
                                        </p:tgtEl>
                                        <p:attrNameLst>
                                          <p:attrName>ppt_h</p:attrName>
                                        </p:attrNameLst>
                                      </p:cBhvr>
                                      <p:tavLst>
                                        <p:tav tm="0">
                                          <p:val>
                                            <p:fltVal val="0"/>
                                          </p:val>
                                        </p:tav>
                                        <p:tav tm="100000">
                                          <p:val>
                                            <p:strVal val="#ppt_h"/>
                                          </p:val>
                                        </p:tav>
                                      </p:tavLst>
                                    </p:anim>
                                    <p:animEffect transition="in" filter="fade">
                                      <p:cBhvr>
                                        <p:cTn id="649" dur="700"/>
                                        <p:tgtEl>
                                          <p:spTgt spid="575"/>
                                        </p:tgtEl>
                                      </p:cBhvr>
                                    </p:animEffect>
                                  </p:childTnLst>
                                </p:cTn>
                              </p:par>
                              <p:par>
                                <p:cTn id="650" presetID="53" presetClass="entr" presetSubtype="16" fill="hold" grpId="0" nodeType="withEffect">
                                  <p:stCondLst>
                                    <p:cond delay="0"/>
                                  </p:stCondLst>
                                  <p:childTnLst>
                                    <p:set>
                                      <p:cBhvr>
                                        <p:cTn id="651" dur="1" fill="hold">
                                          <p:stCondLst>
                                            <p:cond delay="0"/>
                                          </p:stCondLst>
                                        </p:cTn>
                                        <p:tgtEl>
                                          <p:spTgt spid="574"/>
                                        </p:tgtEl>
                                        <p:attrNameLst>
                                          <p:attrName>style.visibility</p:attrName>
                                        </p:attrNameLst>
                                      </p:cBhvr>
                                      <p:to>
                                        <p:strVal val="visible"/>
                                      </p:to>
                                    </p:set>
                                    <p:anim calcmode="lin" valueType="num">
                                      <p:cBhvr>
                                        <p:cTn id="652" dur="700" fill="hold"/>
                                        <p:tgtEl>
                                          <p:spTgt spid="574"/>
                                        </p:tgtEl>
                                        <p:attrNameLst>
                                          <p:attrName>ppt_w</p:attrName>
                                        </p:attrNameLst>
                                      </p:cBhvr>
                                      <p:tavLst>
                                        <p:tav tm="0">
                                          <p:val>
                                            <p:fltVal val="0"/>
                                          </p:val>
                                        </p:tav>
                                        <p:tav tm="100000">
                                          <p:val>
                                            <p:strVal val="#ppt_w"/>
                                          </p:val>
                                        </p:tav>
                                      </p:tavLst>
                                    </p:anim>
                                    <p:anim calcmode="lin" valueType="num">
                                      <p:cBhvr>
                                        <p:cTn id="653" dur="700" fill="hold"/>
                                        <p:tgtEl>
                                          <p:spTgt spid="574"/>
                                        </p:tgtEl>
                                        <p:attrNameLst>
                                          <p:attrName>ppt_h</p:attrName>
                                        </p:attrNameLst>
                                      </p:cBhvr>
                                      <p:tavLst>
                                        <p:tav tm="0">
                                          <p:val>
                                            <p:fltVal val="0"/>
                                          </p:val>
                                        </p:tav>
                                        <p:tav tm="100000">
                                          <p:val>
                                            <p:strVal val="#ppt_h"/>
                                          </p:val>
                                        </p:tav>
                                      </p:tavLst>
                                    </p:anim>
                                    <p:animEffect transition="in" filter="fade">
                                      <p:cBhvr>
                                        <p:cTn id="654" dur="700"/>
                                        <p:tgtEl>
                                          <p:spTgt spid="574"/>
                                        </p:tgtEl>
                                      </p:cBhvr>
                                    </p:animEffect>
                                  </p:childTnLst>
                                </p:cTn>
                              </p:par>
                              <p:par>
                                <p:cTn id="655" presetID="53" presetClass="entr" presetSubtype="16" fill="hold" grpId="0" nodeType="withEffect">
                                  <p:stCondLst>
                                    <p:cond delay="0"/>
                                  </p:stCondLst>
                                  <p:childTnLst>
                                    <p:set>
                                      <p:cBhvr>
                                        <p:cTn id="656" dur="1" fill="hold">
                                          <p:stCondLst>
                                            <p:cond delay="0"/>
                                          </p:stCondLst>
                                        </p:cTn>
                                        <p:tgtEl>
                                          <p:spTgt spid="571"/>
                                        </p:tgtEl>
                                        <p:attrNameLst>
                                          <p:attrName>style.visibility</p:attrName>
                                        </p:attrNameLst>
                                      </p:cBhvr>
                                      <p:to>
                                        <p:strVal val="visible"/>
                                      </p:to>
                                    </p:set>
                                    <p:anim calcmode="lin" valueType="num">
                                      <p:cBhvr>
                                        <p:cTn id="657" dur="700" fill="hold"/>
                                        <p:tgtEl>
                                          <p:spTgt spid="571"/>
                                        </p:tgtEl>
                                        <p:attrNameLst>
                                          <p:attrName>ppt_w</p:attrName>
                                        </p:attrNameLst>
                                      </p:cBhvr>
                                      <p:tavLst>
                                        <p:tav tm="0">
                                          <p:val>
                                            <p:fltVal val="0"/>
                                          </p:val>
                                        </p:tav>
                                        <p:tav tm="100000">
                                          <p:val>
                                            <p:strVal val="#ppt_w"/>
                                          </p:val>
                                        </p:tav>
                                      </p:tavLst>
                                    </p:anim>
                                    <p:anim calcmode="lin" valueType="num">
                                      <p:cBhvr>
                                        <p:cTn id="658" dur="700" fill="hold"/>
                                        <p:tgtEl>
                                          <p:spTgt spid="571"/>
                                        </p:tgtEl>
                                        <p:attrNameLst>
                                          <p:attrName>ppt_h</p:attrName>
                                        </p:attrNameLst>
                                      </p:cBhvr>
                                      <p:tavLst>
                                        <p:tav tm="0">
                                          <p:val>
                                            <p:fltVal val="0"/>
                                          </p:val>
                                        </p:tav>
                                        <p:tav tm="100000">
                                          <p:val>
                                            <p:strVal val="#ppt_h"/>
                                          </p:val>
                                        </p:tav>
                                      </p:tavLst>
                                    </p:anim>
                                    <p:animEffect transition="in" filter="fade">
                                      <p:cBhvr>
                                        <p:cTn id="659" dur="700"/>
                                        <p:tgtEl>
                                          <p:spTgt spid="571"/>
                                        </p:tgtEl>
                                      </p:cBhvr>
                                    </p:animEffect>
                                  </p:childTnLst>
                                </p:cTn>
                              </p:par>
                              <p:par>
                                <p:cTn id="660" presetID="22" presetClass="entr" presetSubtype="4" fill="hold" grpId="0" nodeType="withEffect">
                                  <p:stCondLst>
                                    <p:cond delay="0"/>
                                  </p:stCondLst>
                                  <p:childTnLst>
                                    <p:set>
                                      <p:cBhvr>
                                        <p:cTn id="661" dur="1" fill="hold">
                                          <p:stCondLst>
                                            <p:cond delay="0"/>
                                          </p:stCondLst>
                                        </p:cTn>
                                        <p:tgtEl>
                                          <p:spTgt spid="606"/>
                                        </p:tgtEl>
                                        <p:attrNameLst>
                                          <p:attrName>style.visibility</p:attrName>
                                        </p:attrNameLst>
                                      </p:cBhvr>
                                      <p:to>
                                        <p:strVal val="visible"/>
                                      </p:to>
                                    </p:set>
                                    <p:animEffect transition="in" filter="wipe(down)">
                                      <p:cBhvr>
                                        <p:cTn id="662" dur="700"/>
                                        <p:tgtEl>
                                          <p:spTgt spid="606"/>
                                        </p:tgtEl>
                                      </p:cBhvr>
                                    </p:animEffect>
                                  </p:childTnLst>
                                </p:cTn>
                              </p:par>
                              <p:par>
                                <p:cTn id="663" presetID="22" presetClass="entr" presetSubtype="2" fill="hold" grpId="0" nodeType="withEffect">
                                  <p:stCondLst>
                                    <p:cond delay="0"/>
                                  </p:stCondLst>
                                  <p:childTnLst>
                                    <p:set>
                                      <p:cBhvr>
                                        <p:cTn id="664" dur="1" fill="hold">
                                          <p:stCondLst>
                                            <p:cond delay="0"/>
                                          </p:stCondLst>
                                        </p:cTn>
                                        <p:tgtEl>
                                          <p:spTgt spid="607"/>
                                        </p:tgtEl>
                                        <p:attrNameLst>
                                          <p:attrName>style.visibility</p:attrName>
                                        </p:attrNameLst>
                                      </p:cBhvr>
                                      <p:to>
                                        <p:strVal val="visible"/>
                                      </p:to>
                                    </p:set>
                                    <p:animEffect transition="in" filter="wipe(right)">
                                      <p:cBhvr>
                                        <p:cTn id="665" dur="700"/>
                                        <p:tgtEl>
                                          <p:spTgt spid="607"/>
                                        </p:tgtEl>
                                      </p:cBhvr>
                                    </p:animEffect>
                                  </p:childTnLst>
                                </p:cTn>
                              </p:par>
                              <p:par>
                                <p:cTn id="666" presetID="22" presetClass="entr" presetSubtype="2" fill="hold" grpId="0" nodeType="withEffect">
                                  <p:stCondLst>
                                    <p:cond delay="0"/>
                                  </p:stCondLst>
                                  <p:childTnLst>
                                    <p:set>
                                      <p:cBhvr>
                                        <p:cTn id="667" dur="1" fill="hold">
                                          <p:stCondLst>
                                            <p:cond delay="0"/>
                                          </p:stCondLst>
                                        </p:cTn>
                                        <p:tgtEl>
                                          <p:spTgt spid="700"/>
                                        </p:tgtEl>
                                        <p:attrNameLst>
                                          <p:attrName>style.visibility</p:attrName>
                                        </p:attrNameLst>
                                      </p:cBhvr>
                                      <p:to>
                                        <p:strVal val="visible"/>
                                      </p:to>
                                    </p:set>
                                    <p:animEffect transition="in" filter="wipe(right)">
                                      <p:cBhvr>
                                        <p:cTn id="668" dur="700"/>
                                        <p:tgtEl>
                                          <p:spTgt spid="700"/>
                                        </p:tgtEl>
                                      </p:cBhvr>
                                    </p:animEffect>
                                  </p:childTnLst>
                                </p:cTn>
                              </p:par>
                              <p:par>
                                <p:cTn id="669" presetID="18" presetClass="entr" presetSubtype="12" fill="hold" grpId="0" nodeType="withEffect">
                                  <p:stCondLst>
                                    <p:cond delay="0"/>
                                  </p:stCondLst>
                                  <p:childTnLst>
                                    <p:set>
                                      <p:cBhvr>
                                        <p:cTn id="670" dur="1" fill="hold">
                                          <p:stCondLst>
                                            <p:cond delay="0"/>
                                          </p:stCondLst>
                                        </p:cTn>
                                        <p:tgtEl>
                                          <p:spTgt spid="608"/>
                                        </p:tgtEl>
                                        <p:attrNameLst>
                                          <p:attrName>style.visibility</p:attrName>
                                        </p:attrNameLst>
                                      </p:cBhvr>
                                      <p:to>
                                        <p:strVal val="visible"/>
                                      </p:to>
                                    </p:set>
                                    <p:animEffect transition="in" filter="strips(downLeft)">
                                      <p:cBhvr>
                                        <p:cTn id="671" dur="700"/>
                                        <p:tgtEl>
                                          <p:spTgt spid="608"/>
                                        </p:tgtEl>
                                      </p:cBhvr>
                                    </p:animEffect>
                                  </p:childTnLst>
                                </p:cTn>
                              </p:par>
                              <p:par>
                                <p:cTn id="672" presetID="18" presetClass="entr" presetSubtype="3" fill="hold" grpId="0" nodeType="withEffect">
                                  <p:stCondLst>
                                    <p:cond delay="0"/>
                                  </p:stCondLst>
                                  <p:childTnLst>
                                    <p:set>
                                      <p:cBhvr>
                                        <p:cTn id="673" dur="1" fill="hold">
                                          <p:stCondLst>
                                            <p:cond delay="0"/>
                                          </p:stCondLst>
                                        </p:cTn>
                                        <p:tgtEl>
                                          <p:spTgt spid="610"/>
                                        </p:tgtEl>
                                        <p:attrNameLst>
                                          <p:attrName>style.visibility</p:attrName>
                                        </p:attrNameLst>
                                      </p:cBhvr>
                                      <p:to>
                                        <p:strVal val="visible"/>
                                      </p:to>
                                    </p:set>
                                    <p:animEffect transition="in" filter="strips(upRight)">
                                      <p:cBhvr>
                                        <p:cTn id="674" dur="700"/>
                                        <p:tgtEl>
                                          <p:spTgt spid="610"/>
                                        </p:tgtEl>
                                      </p:cBhvr>
                                    </p:animEffect>
                                  </p:childTnLst>
                                </p:cTn>
                              </p:par>
                              <p:par>
                                <p:cTn id="675" presetID="18" presetClass="entr" presetSubtype="6" fill="hold" grpId="0" nodeType="withEffect">
                                  <p:stCondLst>
                                    <p:cond delay="0"/>
                                  </p:stCondLst>
                                  <p:childTnLst>
                                    <p:set>
                                      <p:cBhvr>
                                        <p:cTn id="676" dur="1" fill="hold">
                                          <p:stCondLst>
                                            <p:cond delay="0"/>
                                          </p:stCondLst>
                                        </p:cTn>
                                        <p:tgtEl>
                                          <p:spTgt spid="609"/>
                                        </p:tgtEl>
                                        <p:attrNameLst>
                                          <p:attrName>style.visibility</p:attrName>
                                        </p:attrNameLst>
                                      </p:cBhvr>
                                      <p:to>
                                        <p:strVal val="visible"/>
                                      </p:to>
                                    </p:set>
                                    <p:animEffect transition="in" filter="strips(downRight)">
                                      <p:cBhvr>
                                        <p:cTn id="677" dur="700"/>
                                        <p:tgtEl>
                                          <p:spTgt spid="609"/>
                                        </p:tgtEl>
                                      </p:cBhvr>
                                    </p:animEffect>
                                  </p:childTnLst>
                                </p:cTn>
                              </p:par>
                              <p:par>
                                <p:cTn id="678" presetID="53" presetClass="entr" presetSubtype="16" fill="hold" grpId="0" nodeType="withEffect">
                                  <p:stCondLst>
                                    <p:cond delay="0"/>
                                  </p:stCondLst>
                                  <p:childTnLst>
                                    <p:set>
                                      <p:cBhvr>
                                        <p:cTn id="679" dur="1" fill="hold">
                                          <p:stCondLst>
                                            <p:cond delay="0"/>
                                          </p:stCondLst>
                                        </p:cTn>
                                        <p:tgtEl>
                                          <p:spTgt spid="657"/>
                                        </p:tgtEl>
                                        <p:attrNameLst>
                                          <p:attrName>style.visibility</p:attrName>
                                        </p:attrNameLst>
                                      </p:cBhvr>
                                      <p:to>
                                        <p:strVal val="visible"/>
                                      </p:to>
                                    </p:set>
                                    <p:anim calcmode="lin" valueType="num">
                                      <p:cBhvr>
                                        <p:cTn id="680" dur="700" fill="hold"/>
                                        <p:tgtEl>
                                          <p:spTgt spid="657"/>
                                        </p:tgtEl>
                                        <p:attrNameLst>
                                          <p:attrName>ppt_w</p:attrName>
                                        </p:attrNameLst>
                                      </p:cBhvr>
                                      <p:tavLst>
                                        <p:tav tm="0">
                                          <p:val>
                                            <p:fltVal val="0"/>
                                          </p:val>
                                        </p:tav>
                                        <p:tav tm="100000">
                                          <p:val>
                                            <p:strVal val="#ppt_w"/>
                                          </p:val>
                                        </p:tav>
                                      </p:tavLst>
                                    </p:anim>
                                    <p:anim calcmode="lin" valueType="num">
                                      <p:cBhvr>
                                        <p:cTn id="681" dur="700" fill="hold"/>
                                        <p:tgtEl>
                                          <p:spTgt spid="657"/>
                                        </p:tgtEl>
                                        <p:attrNameLst>
                                          <p:attrName>ppt_h</p:attrName>
                                        </p:attrNameLst>
                                      </p:cBhvr>
                                      <p:tavLst>
                                        <p:tav tm="0">
                                          <p:val>
                                            <p:fltVal val="0"/>
                                          </p:val>
                                        </p:tav>
                                        <p:tav tm="100000">
                                          <p:val>
                                            <p:strVal val="#ppt_h"/>
                                          </p:val>
                                        </p:tav>
                                      </p:tavLst>
                                    </p:anim>
                                    <p:animEffect transition="in" filter="fade">
                                      <p:cBhvr>
                                        <p:cTn id="682" dur="700"/>
                                        <p:tgtEl>
                                          <p:spTgt spid="657"/>
                                        </p:tgtEl>
                                      </p:cBhvr>
                                    </p:animEffect>
                                  </p:childTnLst>
                                </p:cTn>
                              </p:par>
                              <p:par>
                                <p:cTn id="683" presetID="53" presetClass="entr" presetSubtype="16" fill="hold" grpId="0" nodeType="withEffect">
                                  <p:stCondLst>
                                    <p:cond delay="0"/>
                                  </p:stCondLst>
                                  <p:childTnLst>
                                    <p:set>
                                      <p:cBhvr>
                                        <p:cTn id="684" dur="1" fill="hold">
                                          <p:stCondLst>
                                            <p:cond delay="0"/>
                                          </p:stCondLst>
                                        </p:cTn>
                                        <p:tgtEl>
                                          <p:spTgt spid="600"/>
                                        </p:tgtEl>
                                        <p:attrNameLst>
                                          <p:attrName>style.visibility</p:attrName>
                                        </p:attrNameLst>
                                      </p:cBhvr>
                                      <p:to>
                                        <p:strVal val="visible"/>
                                      </p:to>
                                    </p:set>
                                    <p:anim calcmode="lin" valueType="num">
                                      <p:cBhvr>
                                        <p:cTn id="685" dur="700" fill="hold"/>
                                        <p:tgtEl>
                                          <p:spTgt spid="600"/>
                                        </p:tgtEl>
                                        <p:attrNameLst>
                                          <p:attrName>ppt_w</p:attrName>
                                        </p:attrNameLst>
                                      </p:cBhvr>
                                      <p:tavLst>
                                        <p:tav tm="0">
                                          <p:val>
                                            <p:fltVal val="0"/>
                                          </p:val>
                                        </p:tav>
                                        <p:tav tm="100000">
                                          <p:val>
                                            <p:strVal val="#ppt_w"/>
                                          </p:val>
                                        </p:tav>
                                      </p:tavLst>
                                    </p:anim>
                                    <p:anim calcmode="lin" valueType="num">
                                      <p:cBhvr>
                                        <p:cTn id="686" dur="700" fill="hold"/>
                                        <p:tgtEl>
                                          <p:spTgt spid="600"/>
                                        </p:tgtEl>
                                        <p:attrNameLst>
                                          <p:attrName>ppt_h</p:attrName>
                                        </p:attrNameLst>
                                      </p:cBhvr>
                                      <p:tavLst>
                                        <p:tav tm="0">
                                          <p:val>
                                            <p:fltVal val="0"/>
                                          </p:val>
                                        </p:tav>
                                        <p:tav tm="100000">
                                          <p:val>
                                            <p:strVal val="#ppt_h"/>
                                          </p:val>
                                        </p:tav>
                                      </p:tavLst>
                                    </p:anim>
                                    <p:animEffect transition="in" filter="fade">
                                      <p:cBhvr>
                                        <p:cTn id="687" dur="700"/>
                                        <p:tgtEl>
                                          <p:spTgt spid="600"/>
                                        </p:tgtEl>
                                      </p:cBhvr>
                                    </p:animEffect>
                                  </p:childTnLst>
                                </p:cTn>
                              </p:par>
                              <p:par>
                                <p:cTn id="688" presetID="53" presetClass="entr" presetSubtype="16" fill="hold" grpId="0" nodeType="withEffect">
                                  <p:stCondLst>
                                    <p:cond delay="0"/>
                                  </p:stCondLst>
                                  <p:childTnLst>
                                    <p:set>
                                      <p:cBhvr>
                                        <p:cTn id="689" dur="1" fill="hold">
                                          <p:stCondLst>
                                            <p:cond delay="0"/>
                                          </p:stCondLst>
                                        </p:cTn>
                                        <p:tgtEl>
                                          <p:spTgt spid="656"/>
                                        </p:tgtEl>
                                        <p:attrNameLst>
                                          <p:attrName>style.visibility</p:attrName>
                                        </p:attrNameLst>
                                      </p:cBhvr>
                                      <p:to>
                                        <p:strVal val="visible"/>
                                      </p:to>
                                    </p:set>
                                    <p:anim calcmode="lin" valueType="num">
                                      <p:cBhvr>
                                        <p:cTn id="690" dur="700" fill="hold"/>
                                        <p:tgtEl>
                                          <p:spTgt spid="656"/>
                                        </p:tgtEl>
                                        <p:attrNameLst>
                                          <p:attrName>ppt_w</p:attrName>
                                        </p:attrNameLst>
                                      </p:cBhvr>
                                      <p:tavLst>
                                        <p:tav tm="0">
                                          <p:val>
                                            <p:fltVal val="0"/>
                                          </p:val>
                                        </p:tav>
                                        <p:tav tm="100000">
                                          <p:val>
                                            <p:strVal val="#ppt_w"/>
                                          </p:val>
                                        </p:tav>
                                      </p:tavLst>
                                    </p:anim>
                                    <p:anim calcmode="lin" valueType="num">
                                      <p:cBhvr>
                                        <p:cTn id="691" dur="700" fill="hold"/>
                                        <p:tgtEl>
                                          <p:spTgt spid="656"/>
                                        </p:tgtEl>
                                        <p:attrNameLst>
                                          <p:attrName>ppt_h</p:attrName>
                                        </p:attrNameLst>
                                      </p:cBhvr>
                                      <p:tavLst>
                                        <p:tav tm="0">
                                          <p:val>
                                            <p:fltVal val="0"/>
                                          </p:val>
                                        </p:tav>
                                        <p:tav tm="100000">
                                          <p:val>
                                            <p:strVal val="#ppt_h"/>
                                          </p:val>
                                        </p:tav>
                                      </p:tavLst>
                                    </p:anim>
                                    <p:animEffect transition="in" filter="fade">
                                      <p:cBhvr>
                                        <p:cTn id="692" dur="700"/>
                                        <p:tgtEl>
                                          <p:spTgt spid="656"/>
                                        </p:tgtEl>
                                      </p:cBhvr>
                                    </p:animEffect>
                                  </p:childTnLst>
                                </p:cTn>
                              </p:par>
                              <p:par>
                                <p:cTn id="693" presetID="53" presetClass="entr" presetSubtype="16" fill="hold" grpId="0" nodeType="withEffect">
                                  <p:stCondLst>
                                    <p:cond delay="0"/>
                                  </p:stCondLst>
                                  <p:childTnLst>
                                    <p:set>
                                      <p:cBhvr>
                                        <p:cTn id="694" dur="1" fill="hold">
                                          <p:stCondLst>
                                            <p:cond delay="0"/>
                                          </p:stCondLst>
                                        </p:cTn>
                                        <p:tgtEl>
                                          <p:spTgt spid="697"/>
                                        </p:tgtEl>
                                        <p:attrNameLst>
                                          <p:attrName>style.visibility</p:attrName>
                                        </p:attrNameLst>
                                      </p:cBhvr>
                                      <p:to>
                                        <p:strVal val="visible"/>
                                      </p:to>
                                    </p:set>
                                    <p:anim calcmode="lin" valueType="num">
                                      <p:cBhvr>
                                        <p:cTn id="695" dur="700" fill="hold"/>
                                        <p:tgtEl>
                                          <p:spTgt spid="697"/>
                                        </p:tgtEl>
                                        <p:attrNameLst>
                                          <p:attrName>ppt_w</p:attrName>
                                        </p:attrNameLst>
                                      </p:cBhvr>
                                      <p:tavLst>
                                        <p:tav tm="0">
                                          <p:val>
                                            <p:fltVal val="0"/>
                                          </p:val>
                                        </p:tav>
                                        <p:tav tm="100000">
                                          <p:val>
                                            <p:strVal val="#ppt_w"/>
                                          </p:val>
                                        </p:tav>
                                      </p:tavLst>
                                    </p:anim>
                                    <p:anim calcmode="lin" valueType="num">
                                      <p:cBhvr>
                                        <p:cTn id="696" dur="700" fill="hold"/>
                                        <p:tgtEl>
                                          <p:spTgt spid="697"/>
                                        </p:tgtEl>
                                        <p:attrNameLst>
                                          <p:attrName>ppt_h</p:attrName>
                                        </p:attrNameLst>
                                      </p:cBhvr>
                                      <p:tavLst>
                                        <p:tav tm="0">
                                          <p:val>
                                            <p:fltVal val="0"/>
                                          </p:val>
                                        </p:tav>
                                        <p:tav tm="100000">
                                          <p:val>
                                            <p:strVal val="#ppt_h"/>
                                          </p:val>
                                        </p:tav>
                                      </p:tavLst>
                                    </p:anim>
                                    <p:animEffect transition="in" filter="fade">
                                      <p:cBhvr>
                                        <p:cTn id="697" dur="700"/>
                                        <p:tgtEl>
                                          <p:spTgt spid="697"/>
                                        </p:tgtEl>
                                      </p:cBhvr>
                                    </p:animEffect>
                                  </p:childTnLst>
                                </p:cTn>
                              </p:par>
                              <p:par>
                                <p:cTn id="698" presetID="53" presetClass="entr" presetSubtype="16" fill="hold" grpId="0" nodeType="withEffect">
                                  <p:stCondLst>
                                    <p:cond delay="0"/>
                                  </p:stCondLst>
                                  <p:childTnLst>
                                    <p:set>
                                      <p:cBhvr>
                                        <p:cTn id="699" dur="1" fill="hold">
                                          <p:stCondLst>
                                            <p:cond delay="0"/>
                                          </p:stCondLst>
                                        </p:cTn>
                                        <p:tgtEl>
                                          <p:spTgt spid="589"/>
                                        </p:tgtEl>
                                        <p:attrNameLst>
                                          <p:attrName>style.visibility</p:attrName>
                                        </p:attrNameLst>
                                      </p:cBhvr>
                                      <p:to>
                                        <p:strVal val="visible"/>
                                      </p:to>
                                    </p:set>
                                    <p:anim calcmode="lin" valueType="num">
                                      <p:cBhvr>
                                        <p:cTn id="700" dur="700" fill="hold"/>
                                        <p:tgtEl>
                                          <p:spTgt spid="589"/>
                                        </p:tgtEl>
                                        <p:attrNameLst>
                                          <p:attrName>ppt_w</p:attrName>
                                        </p:attrNameLst>
                                      </p:cBhvr>
                                      <p:tavLst>
                                        <p:tav tm="0">
                                          <p:val>
                                            <p:fltVal val="0"/>
                                          </p:val>
                                        </p:tav>
                                        <p:tav tm="100000">
                                          <p:val>
                                            <p:strVal val="#ppt_w"/>
                                          </p:val>
                                        </p:tav>
                                      </p:tavLst>
                                    </p:anim>
                                    <p:anim calcmode="lin" valueType="num">
                                      <p:cBhvr>
                                        <p:cTn id="701" dur="700" fill="hold"/>
                                        <p:tgtEl>
                                          <p:spTgt spid="589"/>
                                        </p:tgtEl>
                                        <p:attrNameLst>
                                          <p:attrName>ppt_h</p:attrName>
                                        </p:attrNameLst>
                                      </p:cBhvr>
                                      <p:tavLst>
                                        <p:tav tm="0">
                                          <p:val>
                                            <p:fltVal val="0"/>
                                          </p:val>
                                        </p:tav>
                                        <p:tav tm="100000">
                                          <p:val>
                                            <p:strVal val="#ppt_h"/>
                                          </p:val>
                                        </p:tav>
                                      </p:tavLst>
                                    </p:anim>
                                    <p:animEffect transition="in" filter="fade">
                                      <p:cBhvr>
                                        <p:cTn id="702" dur="700"/>
                                        <p:tgtEl>
                                          <p:spTgt spid="589"/>
                                        </p:tgtEl>
                                      </p:cBhvr>
                                    </p:animEffect>
                                  </p:childTnLst>
                                </p:cTn>
                              </p:par>
                              <p:par>
                                <p:cTn id="703" presetID="53" presetClass="entr" presetSubtype="16" fill="hold" grpId="0" nodeType="withEffect">
                                  <p:stCondLst>
                                    <p:cond delay="0"/>
                                  </p:stCondLst>
                                  <p:childTnLst>
                                    <p:set>
                                      <p:cBhvr>
                                        <p:cTn id="704" dur="1" fill="hold">
                                          <p:stCondLst>
                                            <p:cond delay="0"/>
                                          </p:stCondLst>
                                        </p:cTn>
                                        <p:tgtEl>
                                          <p:spTgt spid="588"/>
                                        </p:tgtEl>
                                        <p:attrNameLst>
                                          <p:attrName>style.visibility</p:attrName>
                                        </p:attrNameLst>
                                      </p:cBhvr>
                                      <p:to>
                                        <p:strVal val="visible"/>
                                      </p:to>
                                    </p:set>
                                    <p:anim calcmode="lin" valueType="num">
                                      <p:cBhvr>
                                        <p:cTn id="705" dur="700" fill="hold"/>
                                        <p:tgtEl>
                                          <p:spTgt spid="588"/>
                                        </p:tgtEl>
                                        <p:attrNameLst>
                                          <p:attrName>ppt_w</p:attrName>
                                        </p:attrNameLst>
                                      </p:cBhvr>
                                      <p:tavLst>
                                        <p:tav tm="0">
                                          <p:val>
                                            <p:fltVal val="0"/>
                                          </p:val>
                                        </p:tav>
                                        <p:tav tm="100000">
                                          <p:val>
                                            <p:strVal val="#ppt_w"/>
                                          </p:val>
                                        </p:tav>
                                      </p:tavLst>
                                    </p:anim>
                                    <p:anim calcmode="lin" valueType="num">
                                      <p:cBhvr>
                                        <p:cTn id="706" dur="700" fill="hold"/>
                                        <p:tgtEl>
                                          <p:spTgt spid="588"/>
                                        </p:tgtEl>
                                        <p:attrNameLst>
                                          <p:attrName>ppt_h</p:attrName>
                                        </p:attrNameLst>
                                      </p:cBhvr>
                                      <p:tavLst>
                                        <p:tav tm="0">
                                          <p:val>
                                            <p:fltVal val="0"/>
                                          </p:val>
                                        </p:tav>
                                        <p:tav tm="100000">
                                          <p:val>
                                            <p:strVal val="#ppt_h"/>
                                          </p:val>
                                        </p:tav>
                                      </p:tavLst>
                                    </p:anim>
                                    <p:animEffect transition="in" filter="fade">
                                      <p:cBhvr>
                                        <p:cTn id="707" dur="700"/>
                                        <p:tgtEl>
                                          <p:spTgt spid="588"/>
                                        </p:tgtEl>
                                      </p:cBhvr>
                                    </p:animEffect>
                                  </p:childTnLst>
                                </p:cTn>
                              </p:par>
                              <p:par>
                                <p:cTn id="708" presetID="53" presetClass="entr" presetSubtype="16" fill="hold" grpId="0" nodeType="withEffect">
                                  <p:stCondLst>
                                    <p:cond delay="0"/>
                                  </p:stCondLst>
                                  <p:childTnLst>
                                    <p:set>
                                      <p:cBhvr>
                                        <p:cTn id="709" dur="1" fill="hold">
                                          <p:stCondLst>
                                            <p:cond delay="0"/>
                                          </p:stCondLst>
                                        </p:cTn>
                                        <p:tgtEl>
                                          <p:spTgt spid="587"/>
                                        </p:tgtEl>
                                        <p:attrNameLst>
                                          <p:attrName>style.visibility</p:attrName>
                                        </p:attrNameLst>
                                      </p:cBhvr>
                                      <p:to>
                                        <p:strVal val="visible"/>
                                      </p:to>
                                    </p:set>
                                    <p:anim calcmode="lin" valueType="num">
                                      <p:cBhvr>
                                        <p:cTn id="710" dur="700" fill="hold"/>
                                        <p:tgtEl>
                                          <p:spTgt spid="587"/>
                                        </p:tgtEl>
                                        <p:attrNameLst>
                                          <p:attrName>ppt_w</p:attrName>
                                        </p:attrNameLst>
                                      </p:cBhvr>
                                      <p:tavLst>
                                        <p:tav tm="0">
                                          <p:val>
                                            <p:fltVal val="0"/>
                                          </p:val>
                                        </p:tav>
                                        <p:tav tm="100000">
                                          <p:val>
                                            <p:strVal val="#ppt_w"/>
                                          </p:val>
                                        </p:tav>
                                      </p:tavLst>
                                    </p:anim>
                                    <p:anim calcmode="lin" valueType="num">
                                      <p:cBhvr>
                                        <p:cTn id="711" dur="700" fill="hold"/>
                                        <p:tgtEl>
                                          <p:spTgt spid="587"/>
                                        </p:tgtEl>
                                        <p:attrNameLst>
                                          <p:attrName>ppt_h</p:attrName>
                                        </p:attrNameLst>
                                      </p:cBhvr>
                                      <p:tavLst>
                                        <p:tav tm="0">
                                          <p:val>
                                            <p:fltVal val="0"/>
                                          </p:val>
                                        </p:tav>
                                        <p:tav tm="100000">
                                          <p:val>
                                            <p:strVal val="#ppt_h"/>
                                          </p:val>
                                        </p:tav>
                                      </p:tavLst>
                                    </p:anim>
                                    <p:animEffect transition="in" filter="fade">
                                      <p:cBhvr>
                                        <p:cTn id="712" dur="700"/>
                                        <p:tgtEl>
                                          <p:spTgt spid="587"/>
                                        </p:tgtEl>
                                      </p:cBhvr>
                                    </p:animEffect>
                                  </p:childTnLst>
                                </p:cTn>
                              </p:par>
                              <p:par>
                                <p:cTn id="713" presetID="22" presetClass="entr" presetSubtype="1" fill="hold" grpId="0" nodeType="withEffect">
                                  <p:stCondLst>
                                    <p:cond delay="0"/>
                                  </p:stCondLst>
                                  <p:childTnLst>
                                    <p:set>
                                      <p:cBhvr>
                                        <p:cTn id="714" dur="1" fill="hold">
                                          <p:stCondLst>
                                            <p:cond delay="0"/>
                                          </p:stCondLst>
                                        </p:cTn>
                                        <p:tgtEl>
                                          <p:spTgt spid="676"/>
                                        </p:tgtEl>
                                        <p:attrNameLst>
                                          <p:attrName>style.visibility</p:attrName>
                                        </p:attrNameLst>
                                      </p:cBhvr>
                                      <p:to>
                                        <p:strVal val="visible"/>
                                      </p:to>
                                    </p:set>
                                    <p:animEffect transition="in" filter="wipe(up)">
                                      <p:cBhvr>
                                        <p:cTn id="715" dur="700"/>
                                        <p:tgtEl>
                                          <p:spTgt spid="676"/>
                                        </p:tgtEl>
                                      </p:cBhvr>
                                    </p:animEffect>
                                  </p:childTnLst>
                                </p:cTn>
                              </p:par>
                              <p:par>
                                <p:cTn id="716" presetID="22" presetClass="entr" presetSubtype="1" fill="hold" grpId="0" nodeType="withEffect">
                                  <p:stCondLst>
                                    <p:cond delay="0"/>
                                  </p:stCondLst>
                                  <p:childTnLst>
                                    <p:set>
                                      <p:cBhvr>
                                        <p:cTn id="717" dur="1" fill="hold">
                                          <p:stCondLst>
                                            <p:cond delay="0"/>
                                          </p:stCondLst>
                                        </p:cTn>
                                        <p:tgtEl>
                                          <p:spTgt spid="675"/>
                                        </p:tgtEl>
                                        <p:attrNameLst>
                                          <p:attrName>style.visibility</p:attrName>
                                        </p:attrNameLst>
                                      </p:cBhvr>
                                      <p:to>
                                        <p:strVal val="visible"/>
                                      </p:to>
                                    </p:set>
                                    <p:animEffect transition="in" filter="wipe(up)">
                                      <p:cBhvr>
                                        <p:cTn id="718" dur="700"/>
                                        <p:tgtEl>
                                          <p:spTgt spid="675"/>
                                        </p:tgtEl>
                                      </p:cBhvr>
                                    </p:animEffect>
                                  </p:childTnLst>
                                </p:cTn>
                              </p:par>
                              <p:par>
                                <p:cTn id="719" presetID="22" presetClass="entr" presetSubtype="1" fill="hold" grpId="0" nodeType="withEffect">
                                  <p:stCondLst>
                                    <p:cond delay="0"/>
                                  </p:stCondLst>
                                  <p:childTnLst>
                                    <p:set>
                                      <p:cBhvr>
                                        <p:cTn id="720" dur="1" fill="hold">
                                          <p:stCondLst>
                                            <p:cond delay="0"/>
                                          </p:stCondLst>
                                        </p:cTn>
                                        <p:tgtEl>
                                          <p:spTgt spid="680"/>
                                        </p:tgtEl>
                                        <p:attrNameLst>
                                          <p:attrName>style.visibility</p:attrName>
                                        </p:attrNameLst>
                                      </p:cBhvr>
                                      <p:to>
                                        <p:strVal val="visible"/>
                                      </p:to>
                                    </p:set>
                                    <p:animEffect transition="in" filter="wipe(up)">
                                      <p:cBhvr>
                                        <p:cTn id="721" dur="700"/>
                                        <p:tgtEl>
                                          <p:spTgt spid="680"/>
                                        </p:tgtEl>
                                      </p:cBhvr>
                                    </p:animEffect>
                                  </p:childTnLst>
                                </p:cTn>
                              </p:par>
                              <p:par>
                                <p:cTn id="722" presetID="22" presetClass="entr" presetSubtype="1" fill="hold" grpId="0" nodeType="withEffect">
                                  <p:stCondLst>
                                    <p:cond delay="0"/>
                                  </p:stCondLst>
                                  <p:childTnLst>
                                    <p:set>
                                      <p:cBhvr>
                                        <p:cTn id="723" dur="1" fill="hold">
                                          <p:stCondLst>
                                            <p:cond delay="0"/>
                                          </p:stCondLst>
                                        </p:cTn>
                                        <p:tgtEl>
                                          <p:spTgt spid="678"/>
                                        </p:tgtEl>
                                        <p:attrNameLst>
                                          <p:attrName>style.visibility</p:attrName>
                                        </p:attrNameLst>
                                      </p:cBhvr>
                                      <p:to>
                                        <p:strVal val="visible"/>
                                      </p:to>
                                    </p:set>
                                    <p:animEffect transition="in" filter="wipe(up)">
                                      <p:cBhvr>
                                        <p:cTn id="724" dur="700"/>
                                        <p:tgtEl>
                                          <p:spTgt spid="678"/>
                                        </p:tgtEl>
                                      </p:cBhvr>
                                    </p:animEffect>
                                  </p:childTnLst>
                                </p:cTn>
                              </p:par>
                            </p:childTnLst>
                          </p:cTn>
                        </p:par>
                      </p:childTnLst>
                    </p:cTn>
                  </p:par>
                  <p:par>
                    <p:cTn id="725" fill="hold">
                      <p:stCondLst>
                        <p:cond delay="indefinite"/>
                      </p:stCondLst>
                      <p:childTnLst>
                        <p:par>
                          <p:cTn id="726" fill="hold">
                            <p:stCondLst>
                              <p:cond delay="0"/>
                            </p:stCondLst>
                            <p:childTnLst>
                              <p:par>
                                <p:cTn id="727" presetID="53" presetClass="entr" presetSubtype="16" fill="hold" grpId="0" nodeType="clickEffect">
                                  <p:stCondLst>
                                    <p:cond delay="0"/>
                                  </p:stCondLst>
                                  <p:childTnLst>
                                    <p:set>
                                      <p:cBhvr>
                                        <p:cTn id="728" dur="1" fill="hold">
                                          <p:stCondLst>
                                            <p:cond delay="0"/>
                                          </p:stCondLst>
                                        </p:cTn>
                                        <p:tgtEl>
                                          <p:spTgt spid="693"/>
                                        </p:tgtEl>
                                        <p:attrNameLst>
                                          <p:attrName>style.visibility</p:attrName>
                                        </p:attrNameLst>
                                      </p:cBhvr>
                                      <p:to>
                                        <p:strVal val="visible"/>
                                      </p:to>
                                    </p:set>
                                    <p:anim calcmode="lin" valueType="num">
                                      <p:cBhvr>
                                        <p:cTn id="729" dur="700" fill="hold"/>
                                        <p:tgtEl>
                                          <p:spTgt spid="693"/>
                                        </p:tgtEl>
                                        <p:attrNameLst>
                                          <p:attrName>ppt_w</p:attrName>
                                        </p:attrNameLst>
                                      </p:cBhvr>
                                      <p:tavLst>
                                        <p:tav tm="0">
                                          <p:val>
                                            <p:fltVal val="0"/>
                                          </p:val>
                                        </p:tav>
                                        <p:tav tm="100000">
                                          <p:val>
                                            <p:strVal val="#ppt_w"/>
                                          </p:val>
                                        </p:tav>
                                      </p:tavLst>
                                    </p:anim>
                                    <p:anim calcmode="lin" valueType="num">
                                      <p:cBhvr>
                                        <p:cTn id="730" dur="700" fill="hold"/>
                                        <p:tgtEl>
                                          <p:spTgt spid="693"/>
                                        </p:tgtEl>
                                        <p:attrNameLst>
                                          <p:attrName>ppt_h</p:attrName>
                                        </p:attrNameLst>
                                      </p:cBhvr>
                                      <p:tavLst>
                                        <p:tav tm="0">
                                          <p:val>
                                            <p:fltVal val="0"/>
                                          </p:val>
                                        </p:tav>
                                        <p:tav tm="100000">
                                          <p:val>
                                            <p:strVal val="#ppt_h"/>
                                          </p:val>
                                        </p:tav>
                                      </p:tavLst>
                                    </p:anim>
                                    <p:animEffect transition="in" filter="fade">
                                      <p:cBhvr>
                                        <p:cTn id="731" dur="700"/>
                                        <p:tgtEl>
                                          <p:spTgt spid="693"/>
                                        </p:tgtEl>
                                      </p:cBhvr>
                                    </p:animEffect>
                                  </p:childTnLst>
                                </p:cTn>
                              </p:par>
                              <p:par>
                                <p:cTn id="732" presetID="22" presetClass="entr" presetSubtype="8" fill="hold" grpId="0" nodeType="withEffect">
                                  <p:stCondLst>
                                    <p:cond delay="0"/>
                                  </p:stCondLst>
                                  <p:childTnLst>
                                    <p:set>
                                      <p:cBhvr>
                                        <p:cTn id="733" dur="1" fill="hold">
                                          <p:stCondLst>
                                            <p:cond delay="0"/>
                                          </p:stCondLst>
                                        </p:cTn>
                                        <p:tgtEl>
                                          <p:spTgt spid="672"/>
                                        </p:tgtEl>
                                        <p:attrNameLst>
                                          <p:attrName>style.visibility</p:attrName>
                                        </p:attrNameLst>
                                      </p:cBhvr>
                                      <p:to>
                                        <p:strVal val="visible"/>
                                      </p:to>
                                    </p:set>
                                    <p:animEffect transition="in" filter="wipe(left)">
                                      <p:cBhvr>
                                        <p:cTn id="734" dur="700"/>
                                        <p:tgtEl>
                                          <p:spTgt spid="672"/>
                                        </p:tgtEl>
                                      </p:cBhvr>
                                    </p:animEffect>
                                  </p:childTnLst>
                                </p:cTn>
                              </p:par>
                              <p:par>
                                <p:cTn id="735" presetID="53" presetClass="entr" presetSubtype="16" fill="hold" grpId="0" nodeType="withEffect">
                                  <p:stCondLst>
                                    <p:cond delay="0"/>
                                  </p:stCondLst>
                                  <p:childTnLst>
                                    <p:set>
                                      <p:cBhvr>
                                        <p:cTn id="736" dur="1" fill="hold">
                                          <p:stCondLst>
                                            <p:cond delay="0"/>
                                          </p:stCondLst>
                                        </p:cTn>
                                        <p:tgtEl>
                                          <p:spTgt spid="698"/>
                                        </p:tgtEl>
                                        <p:attrNameLst>
                                          <p:attrName>style.visibility</p:attrName>
                                        </p:attrNameLst>
                                      </p:cBhvr>
                                      <p:to>
                                        <p:strVal val="visible"/>
                                      </p:to>
                                    </p:set>
                                    <p:anim calcmode="lin" valueType="num">
                                      <p:cBhvr>
                                        <p:cTn id="737" dur="700" fill="hold"/>
                                        <p:tgtEl>
                                          <p:spTgt spid="698"/>
                                        </p:tgtEl>
                                        <p:attrNameLst>
                                          <p:attrName>ppt_w</p:attrName>
                                        </p:attrNameLst>
                                      </p:cBhvr>
                                      <p:tavLst>
                                        <p:tav tm="0">
                                          <p:val>
                                            <p:fltVal val="0"/>
                                          </p:val>
                                        </p:tav>
                                        <p:tav tm="100000">
                                          <p:val>
                                            <p:strVal val="#ppt_w"/>
                                          </p:val>
                                        </p:tav>
                                      </p:tavLst>
                                    </p:anim>
                                    <p:anim calcmode="lin" valueType="num">
                                      <p:cBhvr>
                                        <p:cTn id="738" dur="700" fill="hold"/>
                                        <p:tgtEl>
                                          <p:spTgt spid="698"/>
                                        </p:tgtEl>
                                        <p:attrNameLst>
                                          <p:attrName>ppt_h</p:attrName>
                                        </p:attrNameLst>
                                      </p:cBhvr>
                                      <p:tavLst>
                                        <p:tav tm="0">
                                          <p:val>
                                            <p:fltVal val="0"/>
                                          </p:val>
                                        </p:tav>
                                        <p:tav tm="100000">
                                          <p:val>
                                            <p:strVal val="#ppt_h"/>
                                          </p:val>
                                        </p:tav>
                                      </p:tavLst>
                                    </p:anim>
                                    <p:animEffect transition="in" filter="fade">
                                      <p:cBhvr>
                                        <p:cTn id="739" dur="700"/>
                                        <p:tgtEl>
                                          <p:spTgt spid="698"/>
                                        </p:tgtEl>
                                      </p:cBhvr>
                                    </p:animEffect>
                                  </p:childTnLst>
                                </p:cTn>
                              </p:par>
                              <p:par>
                                <p:cTn id="740" presetID="22" presetClass="entr" presetSubtype="8" fill="hold" grpId="0" nodeType="withEffect">
                                  <p:stCondLst>
                                    <p:cond delay="0"/>
                                  </p:stCondLst>
                                  <p:childTnLst>
                                    <p:set>
                                      <p:cBhvr>
                                        <p:cTn id="741" dur="1" fill="hold">
                                          <p:stCondLst>
                                            <p:cond delay="0"/>
                                          </p:stCondLst>
                                        </p:cTn>
                                        <p:tgtEl>
                                          <p:spTgt spid="682"/>
                                        </p:tgtEl>
                                        <p:attrNameLst>
                                          <p:attrName>style.visibility</p:attrName>
                                        </p:attrNameLst>
                                      </p:cBhvr>
                                      <p:to>
                                        <p:strVal val="visible"/>
                                      </p:to>
                                    </p:set>
                                    <p:animEffect transition="in" filter="wipe(left)">
                                      <p:cBhvr>
                                        <p:cTn id="742" dur="700"/>
                                        <p:tgtEl>
                                          <p:spTgt spid="682"/>
                                        </p:tgtEl>
                                      </p:cBhvr>
                                    </p:animEffect>
                                  </p:childTnLst>
                                </p:cTn>
                              </p:par>
                              <p:par>
                                <p:cTn id="743" presetID="18" presetClass="entr" presetSubtype="3" fill="hold" grpId="0" nodeType="withEffect">
                                  <p:stCondLst>
                                    <p:cond delay="0"/>
                                  </p:stCondLst>
                                  <p:childTnLst>
                                    <p:set>
                                      <p:cBhvr>
                                        <p:cTn id="744" dur="1" fill="hold">
                                          <p:stCondLst>
                                            <p:cond delay="0"/>
                                          </p:stCondLst>
                                        </p:cTn>
                                        <p:tgtEl>
                                          <p:spTgt spid="685"/>
                                        </p:tgtEl>
                                        <p:attrNameLst>
                                          <p:attrName>style.visibility</p:attrName>
                                        </p:attrNameLst>
                                      </p:cBhvr>
                                      <p:to>
                                        <p:strVal val="visible"/>
                                      </p:to>
                                    </p:set>
                                    <p:animEffect transition="in" filter="strips(upRight)">
                                      <p:cBhvr>
                                        <p:cTn id="745" dur="700"/>
                                        <p:tgtEl>
                                          <p:spTgt spid="685"/>
                                        </p:tgtEl>
                                      </p:cBhvr>
                                    </p:animEffect>
                                  </p:childTnLst>
                                </p:cTn>
                              </p:par>
                              <p:par>
                                <p:cTn id="746" presetID="18" presetClass="entr" presetSubtype="3" fill="hold" grpId="0" nodeType="withEffect">
                                  <p:stCondLst>
                                    <p:cond delay="0"/>
                                  </p:stCondLst>
                                  <p:childTnLst>
                                    <p:set>
                                      <p:cBhvr>
                                        <p:cTn id="747" dur="1" fill="hold">
                                          <p:stCondLst>
                                            <p:cond delay="0"/>
                                          </p:stCondLst>
                                        </p:cTn>
                                        <p:tgtEl>
                                          <p:spTgt spid="684"/>
                                        </p:tgtEl>
                                        <p:attrNameLst>
                                          <p:attrName>style.visibility</p:attrName>
                                        </p:attrNameLst>
                                      </p:cBhvr>
                                      <p:to>
                                        <p:strVal val="visible"/>
                                      </p:to>
                                    </p:set>
                                    <p:animEffect transition="in" filter="strips(upRight)">
                                      <p:cBhvr>
                                        <p:cTn id="748" dur="700"/>
                                        <p:tgtEl>
                                          <p:spTgt spid="684"/>
                                        </p:tgtEl>
                                      </p:cBhvr>
                                    </p:animEffect>
                                  </p:childTnLst>
                                </p:cTn>
                              </p:par>
                              <p:par>
                                <p:cTn id="749" presetID="53" presetClass="entr" presetSubtype="16" fill="hold" grpId="0" nodeType="withEffect">
                                  <p:stCondLst>
                                    <p:cond delay="0"/>
                                  </p:stCondLst>
                                  <p:childTnLst>
                                    <p:set>
                                      <p:cBhvr>
                                        <p:cTn id="750" dur="1" fill="hold">
                                          <p:stCondLst>
                                            <p:cond delay="0"/>
                                          </p:stCondLst>
                                        </p:cTn>
                                        <p:tgtEl>
                                          <p:spTgt spid="639"/>
                                        </p:tgtEl>
                                        <p:attrNameLst>
                                          <p:attrName>style.visibility</p:attrName>
                                        </p:attrNameLst>
                                      </p:cBhvr>
                                      <p:to>
                                        <p:strVal val="visible"/>
                                      </p:to>
                                    </p:set>
                                    <p:anim calcmode="lin" valueType="num">
                                      <p:cBhvr>
                                        <p:cTn id="751" dur="700" fill="hold"/>
                                        <p:tgtEl>
                                          <p:spTgt spid="639"/>
                                        </p:tgtEl>
                                        <p:attrNameLst>
                                          <p:attrName>ppt_w</p:attrName>
                                        </p:attrNameLst>
                                      </p:cBhvr>
                                      <p:tavLst>
                                        <p:tav tm="0">
                                          <p:val>
                                            <p:fltVal val="0"/>
                                          </p:val>
                                        </p:tav>
                                        <p:tav tm="100000">
                                          <p:val>
                                            <p:strVal val="#ppt_w"/>
                                          </p:val>
                                        </p:tav>
                                      </p:tavLst>
                                    </p:anim>
                                    <p:anim calcmode="lin" valueType="num">
                                      <p:cBhvr>
                                        <p:cTn id="752" dur="700" fill="hold"/>
                                        <p:tgtEl>
                                          <p:spTgt spid="639"/>
                                        </p:tgtEl>
                                        <p:attrNameLst>
                                          <p:attrName>ppt_h</p:attrName>
                                        </p:attrNameLst>
                                      </p:cBhvr>
                                      <p:tavLst>
                                        <p:tav tm="0">
                                          <p:val>
                                            <p:fltVal val="0"/>
                                          </p:val>
                                        </p:tav>
                                        <p:tav tm="100000">
                                          <p:val>
                                            <p:strVal val="#ppt_h"/>
                                          </p:val>
                                        </p:tav>
                                      </p:tavLst>
                                    </p:anim>
                                    <p:animEffect transition="in" filter="fade">
                                      <p:cBhvr>
                                        <p:cTn id="753" dur="700"/>
                                        <p:tgtEl>
                                          <p:spTgt spid="639"/>
                                        </p:tgtEl>
                                      </p:cBhvr>
                                    </p:animEffect>
                                  </p:childTnLst>
                                </p:cTn>
                              </p:par>
                              <p:par>
                                <p:cTn id="754" presetID="53" presetClass="entr" presetSubtype="16" fill="hold" grpId="0" nodeType="withEffect">
                                  <p:stCondLst>
                                    <p:cond delay="0"/>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700" fill="hold"/>
                                        <p:tgtEl>
                                          <p:spTgt spid="573"/>
                                        </p:tgtEl>
                                        <p:attrNameLst>
                                          <p:attrName>ppt_w</p:attrName>
                                        </p:attrNameLst>
                                      </p:cBhvr>
                                      <p:tavLst>
                                        <p:tav tm="0">
                                          <p:val>
                                            <p:fltVal val="0"/>
                                          </p:val>
                                        </p:tav>
                                        <p:tav tm="100000">
                                          <p:val>
                                            <p:strVal val="#ppt_w"/>
                                          </p:val>
                                        </p:tav>
                                      </p:tavLst>
                                    </p:anim>
                                    <p:anim calcmode="lin" valueType="num">
                                      <p:cBhvr>
                                        <p:cTn id="757" dur="700" fill="hold"/>
                                        <p:tgtEl>
                                          <p:spTgt spid="573"/>
                                        </p:tgtEl>
                                        <p:attrNameLst>
                                          <p:attrName>ppt_h</p:attrName>
                                        </p:attrNameLst>
                                      </p:cBhvr>
                                      <p:tavLst>
                                        <p:tav tm="0">
                                          <p:val>
                                            <p:fltVal val="0"/>
                                          </p:val>
                                        </p:tav>
                                        <p:tav tm="100000">
                                          <p:val>
                                            <p:strVal val="#ppt_h"/>
                                          </p:val>
                                        </p:tav>
                                      </p:tavLst>
                                    </p:anim>
                                    <p:animEffect transition="in" filter="fade">
                                      <p:cBhvr>
                                        <p:cTn id="758" dur="700"/>
                                        <p:tgtEl>
                                          <p:spTgt spid="573"/>
                                        </p:tgtEl>
                                      </p:cBhvr>
                                    </p:animEffect>
                                  </p:childTnLst>
                                </p:cTn>
                              </p:par>
                              <p:par>
                                <p:cTn id="759" presetID="53" presetClass="entr" presetSubtype="16" fill="hold" grpId="0" nodeType="withEffect">
                                  <p:stCondLst>
                                    <p:cond delay="0"/>
                                  </p:stCondLst>
                                  <p:childTnLst>
                                    <p:set>
                                      <p:cBhvr>
                                        <p:cTn id="760" dur="1" fill="hold">
                                          <p:stCondLst>
                                            <p:cond delay="0"/>
                                          </p:stCondLst>
                                        </p:cTn>
                                        <p:tgtEl>
                                          <p:spTgt spid="572"/>
                                        </p:tgtEl>
                                        <p:attrNameLst>
                                          <p:attrName>style.visibility</p:attrName>
                                        </p:attrNameLst>
                                      </p:cBhvr>
                                      <p:to>
                                        <p:strVal val="visible"/>
                                      </p:to>
                                    </p:set>
                                    <p:anim calcmode="lin" valueType="num">
                                      <p:cBhvr>
                                        <p:cTn id="761" dur="700" fill="hold"/>
                                        <p:tgtEl>
                                          <p:spTgt spid="572"/>
                                        </p:tgtEl>
                                        <p:attrNameLst>
                                          <p:attrName>ppt_w</p:attrName>
                                        </p:attrNameLst>
                                      </p:cBhvr>
                                      <p:tavLst>
                                        <p:tav tm="0">
                                          <p:val>
                                            <p:fltVal val="0"/>
                                          </p:val>
                                        </p:tav>
                                        <p:tav tm="100000">
                                          <p:val>
                                            <p:strVal val="#ppt_w"/>
                                          </p:val>
                                        </p:tav>
                                      </p:tavLst>
                                    </p:anim>
                                    <p:anim calcmode="lin" valueType="num">
                                      <p:cBhvr>
                                        <p:cTn id="762" dur="700" fill="hold"/>
                                        <p:tgtEl>
                                          <p:spTgt spid="572"/>
                                        </p:tgtEl>
                                        <p:attrNameLst>
                                          <p:attrName>ppt_h</p:attrName>
                                        </p:attrNameLst>
                                      </p:cBhvr>
                                      <p:tavLst>
                                        <p:tav tm="0">
                                          <p:val>
                                            <p:fltVal val="0"/>
                                          </p:val>
                                        </p:tav>
                                        <p:tav tm="100000">
                                          <p:val>
                                            <p:strVal val="#ppt_h"/>
                                          </p:val>
                                        </p:tav>
                                      </p:tavLst>
                                    </p:anim>
                                    <p:animEffect transition="in" filter="fade">
                                      <p:cBhvr>
                                        <p:cTn id="763" dur="700"/>
                                        <p:tgtEl>
                                          <p:spTgt spid="572"/>
                                        </p:tgtEl>
                                      </p:cBhvr>
                                    </p:animEffect>
                                  </p:childTnLst>
                                </p:cTn>
                              </p:par>
                              <p:par>
                                <p:cTn id="764" presetID="53" presetClass="entr" presetSubtype="16" fill="hold" grpId="0" nodeType="withEffect">
                                  <p:stCondLst>
                                    <p:cond delay="0"/>
                                  </p:stCondLst>
                                  <p:childTnLst>
                                    <p:set>
                                      <p:cBhvr>
                                        <p:cTn id="765" dur="1" fill="hold">
                                          <p:stCondLst>
                                            <p:cond delay="0"/>
                                          </p:stCondLst>
                                        </p:cTn>
                                        <p:tgtEl>
                                          <p:spTgt spid="692"/>
                                        </p:tgtEl>
                                        <p:attrNameLst>
                                          <p:attrName>style.visibility</p:attrName>
                                        </p:attrNameLst>
                                      </p:cBhvr>
                                      <p:to>
                                        <p:strVal val="visible"/>
                                      </p:to>
                                    </p:set>
                                    <p:anim calcmode="lin" valueType="num">
                                      <p:cBhvr>
                                        <p:cTn id="766" dur="700" fill="hold"/>
                                        <p:tgtEl>
                                          <p:spTgt spid="692"/>
                                        </p:tgtEl>
                                        <p:attrNameLst>
                                          <p:attrName>ppt_w</p:attrName>
                                        </p:attrNameLst>
                                      </p:cBhvr>
                                      <p:tavLst>
                                        <p:tav tm="0">
                                          <p:val>
                                            <p:fltVal val="0"/>
                                          </p:val>
                                        </p:tav>
                                        <p:tav tm="100000">
                                          <p:val>
                                            <p:strVal val="#ppt_w"/>
                                          </p:val>
                                        </p:tav>
                                      </p:tavLst>
                                    </p:anim>
                                    <p:anim calcmode="lin" valueType="num">
                                      <p:cBhvr>
                                        <p:cTn id="767" dur="700" fill="hold"/>
                                        <p:tgtEl>
                                          <p:spTgt spid="692"/>
                                        </p:tgtEl>
                                        <p:attrNameLst>
                                          <p:attrName>ppt_h</p:attrName>
                                        </p:attrNameLst>
                                      </p:cBhvr>
                                      <p:tavLst>
                                        <p:tav tm="0">
                                          <p:val>
                                            <p:fltVal val="0"/>
                                          </p:val>
                                        </p:tav>
                                        <p:tav tm="100000">
                                          <p:val>
                                            <p:strVal val="#ppt_h"/>
                                          </p:val>
                                        </p:tav>
                                      </p:tavLst>
                                    </p:anim>
                                    <p:animEffect transition="in" filter="fade">
                                      <p:cBhvr>
                                        <p:cTn id="768" dur="700"/>
                                        <p:tgtEl>
                                          <p:spTgt spid="692"/>
                                        </p:tgtEl>
                                      </p:cBhvr>
                                    </p:animEffect>
                                  </p:childTnLst>
                                </p:cTn>
                              </p:par>
                              <p:par>
                                <p:cTn id="769" presetID="22" presetClass="entr" presetSubtype="1" fill="hold" grpId="0" nodeType="withEffect">
                                  <p:stCondLst>
                                    <p:cond delay="0"/>
                                  </p:stCondLst>
                                  <p:childTnLst>
                                    <p:set>
                                      <p:cBhvr>
                                        <p:cTn id="770" dur="1" fill="hold">
                                          <p:stCondLst>
                                            <p:cond delay="0"/>
                                          </p:stCondLst>
                                        </p:cTn>
                                        <p:tgtEl>
                                          <p:spTgt spid="677"/>
                                        </p:tgtEl>
                                        <p:attrNameLst>
                                          <p:attrName>style.visibility</p:attrName>
                                        </p:attrNameLst>
                                      </p:cBhvr>
                                      <p:to>
                                        <p:strVal val="visible"/>
                                      </p:to>
                                    </p:set>
                                    <p:animEffect transition="in" filter="wipe(up)">
                                      <p:cBhvr>
                                        <p:cTn id="771" dur="700"/>
                                        <p:tgtEl>
                                          <p:spTgt spid="677"/>
                                        </p:tgtEl>
                                      </p:cBhvr>
                                    </p:animEffect>
                                  </p:childTnLst>
                                </p:cTn>
                              </p:par>
                              <p:par>
                                <p:cTn id="772" presetID="18" presetClass="entr" presetSubtype="9" fill="hold" grpId="0" nodeType="withEffect">
                                  <p:stCondLst>
                                    <p:cond delay="0"/>
                                  </p:stCondLst>
                                  <p:childTnLst>
                                    <p:set>
                                      <p:cBhvr>
                                        <p:cTn id="773" dur="1" fill="hold">
                                          <p:stCondLst>
                                            <p:cond delay="0"/>
                                          </p:stCondLst>
                                        </p:cTn>
                                        <p:tgtEl>
                                          <p:spTgt spid="673"/>
                                        </p:tgtEl>
                                        <p:attrNameLst>
                                          <p:attrName>style.visibility</p:attrName>
                                        </p:attrNameLst>
                                      </p:cBhvr>
                                      <p:to>
                                        <p:strVal val="visible"/>
                                      </p:to>
                                    </p:set>
                                    <p:animEffect transition="in" filter="strips(upLeft)">
                                      <p:cBhvr>
                                        <p:cTn id="774" dur="700"/>
                                        <p:tgtEl>
                                          <p:spTgt spid="673"/>
                                        </p:tgtEl>
                                      </p:cBhvr>
                                    </p:animEffect>
                                  </p:childTnLst>
                                </p:cTn>
                              </p:par>
                              <p:par>
                                <p:cTn id="775" presetID="22" presetClass="entr" presetSubtype="8" fill="hold" grpId="0" nodeType="withEffect">
                                  <p:stCondLst>
                                    <p:cond delay="0"/>
                                  </p:stCondLst>
                                  <p:childTnLst>
                                    <p:set>
                                      <p:cBhvr>
                                        <p:cTn id="776" dur="1" fill="hold">
                                          <p:stCondLst>
                                            <p:cond delay="0"/>
                                          </p:stCondLst>
                                        </p:cTn>
                                        <p:tgtEl>
                                          <p:spTgt spid="679"/>
                                        </p:tgtEl>
                                        <p:attrNameLst>
                                          <p:attrName>style.visibility</p:attrName>
                                        </p:attrNameLst>
                                      </p:cBhvr>
                                      <p:to>
                                        <p:strVal val="visible"/>
                                      </p:to>
                                    </p:set>
                                    <p:animEffect transition="in" filter="wipe(left)">
                                      <p:cBhvr>
                                        <p:cTn id="777" dur="700"/>
                                        <p:tgtEl>
                                          <p:spTgt spid="679"/>
                                        </p:tgtEl>
                                      </p:cBhvr>
                                    </p:animEffect>
                                  </p:childTnLst>
                                </p:cTn>
                              </p:par>
                              <p:par>
                                <p:cTn id="778" presetID="53" presetClass="entr" presetSubtype="16" fill="hold" grpId="0" nodeType="withEffect">
                                  <p:stCondLst>
                                    <p:cond delay="0"/>
                                  </p:stCondLst>
                                  <p:childTnLst>
                                    <p:set>
                                      <p:cBhvr>
                                        <p:cTn id="779" dur="1" fill="hold">
                                          <p:stCondLst>
                                            <p:cond delay="0"/>
                                          </p:stCondLst>
                                        </p:cTn>
                                        <p:tgtEl>
                                          <p:spTgt spid="593"/>
                                        </p:tgtEl>
                                        <p:attrNameLst>
                                          <p:attrName>style.visibility</p:attrName>
                                        </p:attrNameLst>
                                      </p:cBhvr>
                                      <p:to>
                                        <p:strVal val="visible"/>
                                      </p:to>
                                    </p:set>
                                    <p:anim calcmode="lin" valueType="num">
                                      <p:cBhvr>
                                        <p:cTn id="780" dur="700" fill="hold"/>
                                        <p:tgtEl>
                                          <p:spTgt spid="593"/>
                                        </p:tgtEl>
                                        <p:attrNameLst>
                                          <p:attrName>ppt_w</p:attrName>
                                        </p:attrNameLst>
                                      </p:cBhvr>
                                      <p:tavLst>
                                        <p:tav tm="0">
                                          <p:val>
                                            <p:fltVal val="0"/>
                                          </p:val>
                                        </p:tav>
                                        <p:tav tm="100000">
                                          <p:val>
                                            <p:strVal val="#ppt_w"/>
                                          </p:val>
                                        </p:tav>
                                      </p:tavLst>
                                    </p:anim>
                                    <p:anim calcmode="lin" valueType="num">
                                      <p:cBhvr>
                                        <p:cTn id="781" dur="700" fill="hold"/>
                                        <p:tgtEl>
                                          <p:spTgt spid="593"/>
                                        </p:tgtEl>
                                        <p:attrNameLst>
                                          <p:attrName>ppt_h</p:attrName>
                                        </p:attrNameLst>
                                      </p:cBhvr>
                                      <p:tavLst>
                                        <p:tav tm="0">
                                          <p:val>
                                            <p:fltVal val="0"/>
                                          </p:val>
                                        </p:tav>
                                        <p:tav tm="100000">
                                          <p:val>
                                            <p:strVal val="#ppt_h"/>
                                          </p:val>
                                        </p:tav>
                                      </p:tavLst>
                                    </p:anim>
                                    <p:animEffect transition="in" filter="fade">
                                      <p:cBhvr>
                                        <p:cTn id="782" dur="700"/>
                                        <p:tgtEl>
                                          <p:spTgt spid="593"/>
                                        </p:tgtEl>
                                      </p:cBhvr>
                                    </p:animEffect>
                                  </p:childTnLst>
                                </p:cTn>
                              </p:par>
                              <p:par>
                                <p:cTn id="783" presetID="53" presetClass="entr" presetSubtype="16" fill="hold" grpId="0" nodeType="withEffect">
                                  <p:stCondLst>
                                    <p:cond delay="0"/>
                                  </p:stCondLst>
                                  <p:childTnLst>
                                    <p:set>
                                      <p:cBhvr>
                                        <p:cTn id="784" dur="1" fill="hold">
                                          <p:stCondLst>
                                            <p:cond delay="0"/>
                                          </p:stCondLst>
                                        </p:cTn>
                                        <p:tgtEl>
                                          <p:spTgt spid="592"/>
                                        </p:tgtEl>
                                        <p:attrNameLst>
                                          <p:attrName>style.visibility</p:attrName>
                                        </p:attrNameLst>
                                      </p:cBhvr>
                                      <p:to>
                                        <p:strVal val="visible"/>
                                      </p:to>
                                    </p:set>
                                    <p:anim calcmode="lin" valueType="num">
                                      <p:cBhvr>
                                        <p:cTn id="785" dur="700" fill="hold"/>
                                        <p:tgtEl>
                                          <p:spTgt spid="592"/>
                                        </p:tgtEl>
                                        <p:attrNameLst>
                                          <p:attrName>ppt_w</p:attrName>
                                        </p:attrNameLst>
                                      </p:cBhvr>
                                      <p:tavLst>
                                        <p:tav tm="0">
                                          <p:val>
                                            <p:fltVal val="0"/>
                                          </p:val>
                                        </p:tav>
                                        <p:tav tm="100000">
                                          <p:val>
                                            <p:strVal val="#ppt_w"/>
                                          </p:val>
                                        </p:tav>
                                      </p:tavLst>
                                    </p:anim>
                                    <p:anim calcmode="lin" valueType="num">
                                      <p:cBhvr>
                                        <p:cTn id="786" dur="700" fill="hold"/>
                                        <p:tgtEl>
                                          <p:spTgt spid="592"/>
                                        </p:tgtEl>
                                        <p:attrNameLst>
                                          <p:attrName>ppt_h</p:attrName>
                                        </p:attrNameLst>
                                      </p:cBhvr>
                                      <p:tavLst>
                                        <p:tav tm="0">
                                          <p:val>
                                            <p:fltVal val="0"/>
                                          </p:val>
                                        </p:tav>
                                        <p:tav tm="100000">
                                          <p:val>
                                            <p:strVal val="#ppt_h"/>
                                          </p:val>
                                        </p:tav>
                                      </p:tavLst>
                                    </p:anim>
                                    <p:animEffect transition="in" filter="fade">
                                      <p:cBhvr>
                                        <p:cTn id="787" dur="700"/>
                                        <p:tgtEl>
                                          <p:spTgt spid="592"/>
                                        </p:tgtEl>
                                      </p:cBhvr>
                                    </p:animEffect>
                                  </p:childTnLst>
                                </p:cTn>
                              </p:par>
                              <p:par>
                                <p:cTn id="788" presetID="53" presetClass="entr" presetSubtype="16" fill="hold" grpId="0" nodeType="withEffect">
                                  <p:stCondLst>
                                    <p:cond delay="0"/>
                                  </p:stCondLst>
                                  <p:childTnLst>
                                    <p:set>
                                      <p:cBhvr>
                                        <p:cTn id="789" dur="1" fill="hold">
                                          <p:stCondLst>
                                            <p:cond delay="0"/>
                                          </p:stCondLst>
                                        </p:cTn>
                                        <p:tgtEl>
                                          <p:spTgt spid="591"/>
                                        </p:tgtEl>
                                        <p:attrNameLst>
                                          <p:attrName>style.visibility</p:attrName>
                                        </p:attrNameLst>
                                      </p:cBhvr>
                                      <p:to>
                                        <p:strVal val="visible"/>
                                      </p:to>
                                    </p:set>
                                    <p:anim calcmode="lin" valueType="num">
                                      <p:cBhvr>
                                        <p:cTn id="790" dur="700" fill="hold"/>
                                        <p:tgtEl>
                                          <p:spTgt spid="591"/>
                                        </p:tgtEl>
                                        <p:attrNameLst>
                                          <p:attrName>ppt_w</p:attrName>
                                        </p:attrNameLst>
                                      </p:cBhvr>
                                      <p:tavLst>
                                        <p:tav tm="0">
                                          <p:val>
                                            <p:fltVal val="0"/>
                                          </p:val>
                                        </p:tav>
                                        <p:tav tm="100000">
                                          <p:val>
                                            <p:strVal val="#ppt_w"/>
                                          </p:val>
                                        </p:tav>
                                      </p:tavLst>
                                    </p:anim>
                                    <p:anim calcmode="lin" valueType="num">
                                      <p:cBhvr>
                                        <p:cTn id="791" dur="700" fill="hold"/>
                                        <p:tgtEl>
                                          <p:spTgt spid="591"/>
                                        </p:tgtEl>
                                        <p:attrNameLst>
                                          <p:attrName>ppt_h</p:attrName>
                                        </p:attrNameLst>
                                      </p:cBhvr>
                                      <p:tavLst>
                                        <p:tav tm="0">
                                          <p:val>
                                            <p:fltVal val="0"/>
                                          </p:val>
                                        </p:tav>
                                        <p:tav tm="100000">
                                          <p:val>
                                            <p:strVal val="#ppt_h"/>
                                          </p:val>
                                        </p:tav>
                                      </p:tavLst>
                                    </p:anim>
                                    <p:animEffect transition="in" filter="fade">
                                      <p:cBhvr>
                                        <p:cTn id="792" dur="700"/>
                                        <p:tgtEl>
                                          <p:spTgt spid="591"/>
                                        </p:tgtEl>
                                      </p:cBhvr>
                                    </p:animEffect>
                                  </p:childTnLst>
                                </p:cTn>
                              </p:par>
                              <p:par>
                                <p:cTn id="793" presetID="53" presetClass="entr" presetSubtype="16" fill="hold" grpId="0" nodeType="withEffect">
                                  <p:stCondLst>
                                    <p:cond delay="0"/>
                                  </p:stCondLst>
                                  <p:childTnLst>
                                    <p:set>
                                      <p:cBhvr>
                                        <p:cTn id="794" dur="1" fill="hold">
                                          <p:stCondLst>
                                            <p:cond delay="0"/>
                                          </p:stCondLst>
                                        </p:cTn>
                                        <p:tgtEl>
                                          <p:spTgt spid="696"/>
                                        </p:tgtEl>
                                        <p:attrNameLst>
                                          <p:attrName>style.visibility</p:attrName>
                                        </p:attrNameLst>
                                      </p:cBhvr>
                                      <p:to>
                                        <p:strVal val="visible"/>
                                      </p:to>
                                    </p:set>
                                    <p:anim calcmode="lin" valueType="num">
                                      <p:cBhvr>
                                        <p:cTn id="795" dur="700" fill="hold"/>
                                        <p:tgtEl>
                                          <p:spTgt spid="696"/>
                                        </p:tgtEl>
                                        <p:attrNameLst>
                                          <p:attrName>ppt_w</p:attrName>
                                        </p:attrNameLst>
                                      </p:cBhvr>
                                      <p:tavLst>
                                        <p:tav tm="0">
                                          <p:val>
                                            <p:fltVal val="0"/>
                                          </p:val>
                                        </p:tav>
                                        <p:tav tm="100000">
                                          <p:val>
                                            <p:strVal val="#ppt_w"/>
                                          </p:val>
                                        </p:tav>
                                      </p:tavLst>
                                    </p:anim>
                                    <p:anim calcmode="lin" valueType="num">
                                      <p:cBhvr>
                                        <p:cTn id="796" dur="700" fill="hold"/>
                                        <p:tgtEl>
                                          <p:spTgt spid="696"/>
                                        </p:tgtEl>
                                        <p:attrNameLst>
                                          <p:attrName>ppt_h</p:attrName>
                                        </p:attrNameLst>
                                      </p:cBhvr>
                                      <p:tavLst>
                                        <p:tav tm="0">
                                          <p:val>
                                            <p:fltVal val="0"/>
                                          </p:val>
                                        </p:tav>
                                        <p:tav tm="100000">
                                          <p:val>
                                            <p:strVal val="#ppt_h"/>
                                          </p:val>
                                        </p:tav>
                                      </p:tavLst>
                                    </p:anim>
                                    <p:animEffect transition="in" filter="fade">
                                      <p:cBhvr>
                                        <p:cTn id="797" dur="700"/>
                                        <p:tgtEl>
                                          <p:spTgt spid="696"/>
                                        </p:tgtEl>
                                      </p:cBhvr>
                                    </p:animEffect>
                                  </p:childTnLst>
                                </p:cTn>
                              </p:par>
                              <p:par>
                                <p:cTn id="798" presetID="53" presetClass="entr" presetSubtype="16" fill="hold" grpId="0" nodeType="withEffect">
                                  <p:stCondLst>
                                    <p:cond delay="0"/>
                                  </p:stCondLst>
                                  <p:childTnLst>
                                    <p:set>
                                      <p:cBhvr>
                                        <p:cTn id="799" dur="1" fill="hold">
                                          <p:stCondLst>
                                            <p:cond delay="0"/>
                                          </p:stCondLst>
                                        </p:cTn>
                                        <p:tgtEl>
                                          <p:spTgt spid="695"/>
                                        </p:tgtEl>
                                        <p:attrNameLst>
                                          <p:attrName>style.visibility</p:attrName>
                                        </p:attrNameLst>
                                      </p:cBhvr>
                                      <p:to>
                                        <p:strVal val="visible"/>
                                      </p:to>
                                    </p:set>
                                    <p:anim calcmode="lin" valueType="num">
                                      <p:cBhvr>
                                        <p:cTn id="800" dur="700" fill="hold"/>
                                        <p:tgtEl>
                                          <p:spTgt spid="695"/>
                                        </p:tgtEl>
                                        <p:attrNameLst>
                                          <p:attrName>ppt_w</p:attrName>
                                        </p:attrNameLst>
                                      </p:cBhvr>
                                      <p:tavLst>
                                        <p:tav tm="0">
                                          <p:val>
                                            <p:fltVal val="0"/>
                                          </p:val>
                                        </p:tav>
                                        <p:tav tm="100000">
                                          <p:val>
                                            <p:strVal val="#ppt_w"/>
                                          </p:val>
                                        </p:tav>
                                      </p:tavLst>
                                    </p:anim>
                                    <p:anim calcmode="lin" valueType="num">
                                      <p:cBhvr>
                                        <p:cTn id="801" dur="700" fill="hold"/>
                                        <p:tgtEl>
                                          <p:spTgt spid="695"/>
                                        </p:tgtEl>
                                        <p:attrNameLst>
                                          <p:attrName>ppt_h</p:attrName>
                                        </p:attrNameLst>
                                      </p:cBhvr>
                                      <p:tavLst>
                                        <p:tav tm="0">
                                          <p:val>
                                            <p:fltVal val="0"/>
                                          </p:val>
                                        </p:tav>
                                        <p:tav tm="100000">
                                          <p:val>
                                            <p:strVal val="#ppt_h"/>
                                          </p:val>
                                        </p:tav>
                                      </p:tavLst>
                                    </p:anim>
                                    <p:animEffect transition="in" filter="fade">
                                      <p:cBhvr>
                                        <p:cTn id="802" dur="700"/>
                                        <p:tgtEl>
                                          <p:spTgt spid="695"/>
                                        </p:tgtEl>
                                      </p:cBhvr>
                                    </p:animEffect>
                                  </p:childTnLst>
                                </p:cTn>
                              </p:par>
                              <p:par>
                                <p:cTn id="803" presetID="53" presetClass="entr" presetSubtype="16" fill="hold" grpId="0" nodeType="withEffect">
                                  <p:stCondLst>
                                    <p:cond delay="0"/>
                                  </p:stCondLst>
                                  <p:childTnLst>
                                    <p:set>
                                      <p:cBhvr>
                                        <p:cTn id="804" dur="1" fill="hold">
                                          <p:stCondLst>
                                            <p:cond delay="0"/>
                                          </p:stCondLst>
                                        </p:cTn>
                                        <p:tgtEl>
                                          <p:spTgt spid="590"/>
                                        </p:tgtEl>
                                        <p:attrNameLst>
                                          <p:attrName>style.visibility</p:attrName>
                                        </p:attrNameLst>
                                      </p:cBhvr>
                                      <p:to>
                                        <p:strVal val="visible"/>
                                      </p:to>
                                    </p:set>
                                    <p:anim calcmode="lin" valueType="num">
                                      <p:cBhvr>
                                        <p:cTn id="805" dur="700" fill="hold"/>
                                        <p:tgtEl>
                                          <p:spTgt spid="590"/>
                                        </p:tgtEl>
                                        <p:attrNameLst>
                                          <p:attrName>ppt_w</p:attrName>
                                        </p:attrNameLst>
                                      </p:cBhvr>
                                      <p:tavLst>
                                        <p:tav tm="0">
                                          <p:val>
                                            <p:fltVal val="0"/>
                                          </p:val>
                                        </p:tav>
                                        <p:tav tm="100000">
                                          <p:val>
                                            <p:strVal val="#ppt_w"/>
                                          </p:val>
                                        </p:tav>
                                      </p:tavLst>
                                    </p:anim>
                                    <p:anim calcmode="lin" valueType="num">
                                      <p:cBhvr>
                                        <p:cTn id="806" dur="700" fill="hold"/>
                                        <p:tgtEl>
                                          <p:spTgt spid="590"/>
                                        </p:tgtEl>
                                        <p:attrNameLst>
                                          <p:attrName>ppt_h</p:attrName>
                                        </p:attrNameLst>
                                      </p:cBhvr>
                                      <p:tavLst>
                                        <p:tav tm="0">
                                          <p:val>
                                            <p:fltVal val="0"/>
                                          </p:val>
                                        </p:tav>
                                        <p:tav tm="100000">
                                          <p:val>
                                            <p:strVal val="#ppt_h"/>
                                          </p:val>
                                        </p:tav>
                                      </p:tavLst>
                                    </p:anim>
                                    <p:animEffect transition="in" filter="fade">
                                      <p:cBhvr>
                                        <p:cTn id="807" dur="700"/>
                                        <p:tgtEl>
                                          <p:spTgt spid="590"/>
                                        </p:tgtEl>
                                      </p:cBhvr>
                                    </p:animEffect>
                                  </p:childTnLst>
                                </p:cTn>
                              </p:par>
                              <p:par>
                                <p:cTn id="808" presetID="22" presetClass="entr" presetSubtype="2" fill="hold" grpId="0" nodeType="withEffect">
                                  <p:stCondLst>
                                    <p:cond delay="0"/>
                                  </p:stCondLst>
                                  <p:childTnLst>
                                    <p:set>
                                      <p:cBhvr>
                                        <p:cTn id="809" dur="1" fill="hold">
                                          <p:stCondLst>
                                            <p:cond delay="0"/>
                                          </p:stCondLst>
                                        </p:cTn>
                                        <p:tgtEl>
                                          <p:spTgt spid="674"/>
                                        </p:tgtEl>
                                        <p:attrNameLst>
                                          <p:attrName>style.visibility</p:attrName>
                                        </p:attrNameLst>
                                      </p:cBhvr>
                                      <p:to>
                                        <p:strVal val="visible"/>
                                      </p:to>
                                    </p:set>
                                    <p:animEffect transition="in" filter="wipe(right)">
                                      <p:cBhvr>
                                        <p:cTn id="810" dur="700"/>
                                        <p:tgtEl>
                                          <p:spTgt spid="674"/>
                                        </p:tgtEl>
                                      </p:cBhvr>
                                    </p:animEffect>
                                  </p:childTnLst>
                                </p:cTn>
                              </p:par>
                            </p:childTnLst>
                          </p:cTn>
                        </p:par>
                      </p:childTnLst>
                    </p:cTn>
                  </p:par>
                  <p:par>
                    <p:cTn id="811" fill="hold">
                      <p:stCondLst>
                        <p:cond delay="indefinite"/>
                      </p:stCondLst>
                      <p:childTnLst>
                        <p:par>
                          <p:cTn id="812" fill="hold">
                            <p:stCondLst>
                              <p:cond delay="0"/>
                            </p:stCondLst>
                            <p:childTnLst>
                              <p:par>
                                <p:cTn id="813" presetID="41" presetClass="entr" presetSubtype="0" fill="hold" grpId="0" nodeType="clickEffect">
                                  <p:stCondLst>
                                    <p:cond delay="0"/>
                                  </p:stCondLst>
                                  <p:iterate type="lt">
                                    <p:tmPct val="50000"/>
                                  </p:iterate>
                                  <p:childTnLst>
                                    <p:set>
                                      <p:cBhvr>
                                        <p:cTn id="814" dur="1" fill="hold">
                                          <p:stCondLst>
                                            <p:cond delay="0"/>
                                          </p:stCondLst>
                                        </p:cTn>
                                        <p:tgtEl>
                                          <p:spTgt spid="214"/>
                                        </p:tgtEl>
                                        <p:attrNameLst>
                                          <p:attrName>style.visibility</p:attrName>
                                        </p:attrNameLst>
                                      </p:cBhvr>
                                      <p:to>
                                        <p:strVal val="visible"/>
                                      </p:to>
                                    </p:set>
                                    <p:anim calcmode="lin" valueType="num">
                                      <p:cBhvr>
                                        <p:cTn id="815" dur="500" fill="hold"/>
                                        <p:tgtEl>
                                          <p:spTgt spid="214"/>
                                        </p:tgtEl>
                                        <p:attrNameLst>
                                          <p:attrName>ppt_x</p:attrName>
                                        </p:attrNameLst>
                                      </p:cBhvr>
                                      <p:tavLst>
                                        <p:tav tm="0">
                                          <p:val>
                                            <p:strVal val="#ppt_x"/>
                                          </p:val>
                                        </p:tav>
                                        <p:tav tm="50000">
                                          <p:val>
                                            <p:strVal val="#ppt_x+.1"/>
                                          </p:val>
                                        </p:tav>
                                        <p:tav tm="100000">
                                          <p:val>
                                            <p:strVal val="#ppt_x"/>
                                          </p:val>
                                        </p:tav>
                                      </p:tavLst>
                                    </p:anim>
                                    <p:anim calcmode="lin" valueType="num">
                                      <p:cBhvr>
                                        <p:cTn id="816" dur="500" fill="hold"/>
                                        <p:tgtEl>
                                          <p:spTgt spid="214"/>
                                        </p:tgtEl>
                                        <p:attrNameLst>
                                          <p:attrName>ppt_y</p:attrName>
                                        </p:attrNameLst>
                                      </p:cBhvr>
                                      <p:tavLst>
                                        <p:tav tm="0">
                                          <p:val>
                                            <p:strVal val="#ppt_y"/>
                                          </p:val>
                                        </p:tav>
                                        <p:tav tm="100000">
                                          <p:val>
                                            <p:strVal val="#ppt_y"/>
                                          </p:val>
                                        </p:tav>
                                      </p:tavLst>
                                    </p:anim>
                                    <p:anim calcmode="lin" valueType="num">
                                      <p:cBhvr>
                                        <p:cTn id="817" dur="500" fill="hold"/>
                                        <p:tgtEl>
                                          <p:spTgt spid="214"/>
                                        </p:tgtEl>
                                        <p:attrNameLst>
                                          <p:attrName>ppt_h</p:attrName>
                                        </p:attrNameLst>
                                      </p:cBhvr>
                                      <p:tavLst>
                                        <p:tav tm="0">
                                          <p:val>
                                            <p:strVal val="#ppt_h/10"/>
                                          </p:val>
                                        </p:tav>
                                        <p:tav tm="50000">
                                          <p:val>
                                            <p:strVal val="#ppt_h+.01"/>
                                          </p:val>
                                        </p:tav>
                                        <p:tav tm="100000">
                                          <p:val>
                                            <p:strVal val="#ppt_h"/>
                                          </p:val>
                                        </p:tav>
                                      </p:tavLst>
                                    </p:anim>
                                    <p:anim calcmode="lin" valueType="num">
                                      <p:cBhvr>
                                        <p:cTn id="818" dur="500" fill="hold"/>
                                        <p:tgtEl>
                                          <p:spTgt spid="214"/>
                                        </p:tgtEl>
                                        <p:attrNameLst>
                                          <p:attrName>ppt_w</p:attrName>
                                        </p:attrNameLst>
                                      </p:cBhvr>
                                      <p:tavLst>
                                        <p:tav tm="0">
                                          <p:val>
                                            <p:strVal val="#ppt_w/10"/>
                                          </p:val>
                                        </p:tav>
                                        <p:tav tm="50000">
                                          <p:val>
                                            <p:strVal val="#ppt_w+.01"/>
                                          </p:val>
                                        </p:tav>
                                        <p:tav tm="100000">
                                          <p:val>
                                            <p:strVal val="#ppt_w"/>
                                          </p:val>
                                        </p:tav>
                                      </p:tavLst>
                                    </p:anim>
                                    <p:animEffect transition="in" filter="fade">
                                      <p:cBhvr>
                                        <p:cTn id="819" dur="500" tmFilter="0,0; .5, 1; 1, 1"/>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2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49175" y="4264932"/>
            <a:ext cx="3036580" cy="523220"/>
          </a:xfrm>
          <a:prstGeom prst="rect">
            <a:avLst/>
          </a:prstGeom>
          <a:noFill/>
        </p:spPr>
        <p:txBody>
          <a:bodyPr wrap="square" rtlCol="0">
            <a:spAutoFit/>
          </a:bodyPr>
          <a:lstStyle/>
          <a:p>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4016214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105"/>
          <p:cNvGrpSpPr>
            <a:grpSpLocks/>
          </p:cNvGrpSpPr>
          <p:nvPr/>
        </p:nvGrpSpPr>
        <p:grpSpPr bwMode="auto">
          <a:xfrm>
            <a:off x="1427163" y="1738313"/>
            <a:ext cx="398462" cy="400050"/>
            <a:chOff x="0" y="0"/>
            <a:chExt cx="767929" cy="767929"/>
          </a:xfrm>
        </p:grpSpPr>
        <p:sp>
          <p:nvSpPr>
            <p:cNvPr id="11289" name="Freeform: Shape 109"/>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90" name="Freeform: Shape 110"/>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grpSp>
        <p:nvGrpSpPr>
          <p:cNvPr id="40" name="Group 99"/>
          <p:cNvGrpSpPr>
            <a:grpSpLocks/>
          </p:cNvGrpSpPr>
          <p:nvPr/>
        </p:nvGrpSpPr>
        <p:grpSpPr bwMode="auto">
          <a:xfrm>
            <a:off x="1425575" y="3760788"/>
            <a:ext cx="400050" cy="400050"/>
            <a:chOff x="0" y="0"/>
            <a:chExt cx="767929" cy="767929"/>
          </a:xfrm>
        </p:grpSpPr>
        <p:sp>
          <p:nvSpPr>
            <p:cNvPr id="11287" name="Freeform: Shape 103"/>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88" name="Freeform: Shape 104"/>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sp>
        <p:nvSpPr>
          <p:cNvPr id="52" name="文本框 51"/>
          <p:cNvSpPr txBox="1"/>
          <p:nvPr/>
        </p:nvSpPr>
        <p:spPr>
          <a:xfrm>
            <a:off x="2008188" y="1582738"/>
            <a:ext cx="1690687" cy="31908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系统概要</a:t>
            </a:r>
          </a:p>
        </p:txBody>
      </p:sp>
      <p:sp>
        <p:nvSpPr>
          <p:cNvPr id="53" name="文本框 52"/>
          <p:cNvSpPr txBox="1">
            <a:spLocks noChangeArrowheads="1"/>
          </p:cNvSpPr>
          <p:nvPr/>
        </p:nvSpPr>
        <p:spPr bwMode="auto">
          <a:xfrm>
            <a:off x="2008188" y="1866900"/>
            <a:ext cx="4551362" cy="15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a:lnSpc>
                <a:spcPct val="170000"/>
              </a:lnSpc>
            </a:pPr>
            <a:r>
              <a:rPr lang="zh-CN" altLang="zh-CN" sz="1100" dirty="0">
                <a:solidFill>
                  <a:schemeClr val="accent1">
                    <a:lumMod val="60000"/>
                    <a:lumOff val="40000"/>
                  </a:schemeClr>
                </a:solidFill>
                <a:latin typeface="微软雅黑" charset="-122"/>
                <a:ea typeface="微软雅黑" charset="-122"/>
              </a:rPr>
              <a:t>我们将</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平台定位为一个通过互联网将院校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课程资源、学生、教师关联起来的教育平台。不同与其他在线教育平台，它可以提供最新的科学学习方法和个性化学习体验，面向更广的用户群体，拥有更为丰富的课程体系和授课模式，使得教育可以随时、随地、分享、共享，也将成为新的经济时代下互联网教育的最佳实践。</a:t>
            </a:r>
          </a:p>
        </p:txBody>
      </p:sp>
      <p:sp>
        <p:nvSpPr>
          <p:cNvPr id="54" name="文本框 53"/>
          <p:cNvSpPr txBox="1"/>
          <p:nvPr/>
        </p:nvSpPr>
        <p:spPr>
          <a:xfrm>
            <a:off x="2006600" y="3467100"/>
            <a:ext cx="1692275" cy="319088"/>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商业模式</a:t>
            </a:r>
          </a:p>
        </p:txBody>
      </p:sp>
      <p:sp>
        <p:nvSpPr>
          <p:cNvPr id="55" name="文本框 54"/>
          <p:cNvSpPr txBox="1"/>
          <p:nvPr/>
        </p:nvSpPr>
        <p:spPr>
          <a:xfrm>
            <a:off x="2006600" y="3889375"/>
            <a:ext cx="4552950" cy="124341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dirty="0">
                <a:solidFill>
                  <a:schemeClr val="accent1">
                    <a:lumMod val="60000"/>
                    <a:lumOff val="40000"/>
                  </a:schemeClr>
                </a:solidFill>
                <a:latin typeface="微软雅黑" charset="-122"/>
                <a:ea typeface="微软雅黑" charset="-122"/>
              </a:rPr>
              <a:t>商业模式为：</a:t>
            </a:r>
            <a:r>
              <a:rPr lang="en-US" altLang="zh-CN" sz="1100" dirty="0">
                <a:solidFill>
                  <a:schemeClr val="accent1">
                    <a:lumMod val="60000"/>
                    <a:lumOff val="40000"/>
                  </a:schemeClr>
                </a:solidFill>
                <a:latin typeface="微软雅黑" charset="-122"/>
                <a:ea typeface="微软雅黑" charset="-122"/>
              </a:rPr>
              <a:t>B2B2C</a:t>
            </a:r>
            <a:r>
              <a:rPr lang="zh-CN" altLang="zh-CN" sz="1100" dirty="0">
                <a:solidFill>
                  <a:schemeClr val="accent1">
                    <a:lumMod val="60000"/>
                    <a:lumOff val="40000"/>
                  </a:schemeClr>
                </a:solidFill>
                <a:latin typeface="微软雅黑" charset="-122"/>
                <a:ea typeface="微软雅黑" charset="-122"/>
              </a:rPr>
              <a:t>，第一个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机构入驻，第二个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指的是“云智教育”平台运营商，</a:t>
            </a:r>
            <a:r>
              <a:rPr lang="en-US" altLang="zh-CN" sz="1100" dirty="0">
                <a:solidFill>
                  <a:schemeClr val="accent1">
                    <a:lumMod val="60000"/>
                    <a:lumOff val="40000"/>
                  </a:schemeClr>
                </a:solidFill>
                <a:latin typeface="微软雅黑" charset="-122"/>
                <a:ea typeface="微软雅黑" charset="-122"/>
              </a:rPr>
              <a:t>C</a:t>
            </a:r>
            <a:r>
              <a:rPr lang="zh-CN" altLang="zh-CN" sz="1100" dirty="0">
                <a:solidFill>
                  <a:schemeClr val="accent1">
                    <a:lumMod val="60000"/>
                    <a:lumOff val="40000"/>
                  </a:schemeClr>
                </a:solidFill>
                <a:latin typeface="微软雅黑" charset="-122"/>
                <a:ea typeface="微软雅黑" charset="-122"/>
              </a:rPr>
              <a:t>则表示学生用户</a:t>
            </a:r>
            <a:r>
              <a:rPr lang="zh-CN" altLang="en-US"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以</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平台为载体，各个院校和机构可以在平台上面开设和管理私有或公开的课程。</a:t>
            </a:r>
            <a:endParaRPr lang="zh-CN" altLang="en-US" sz="1100" b="1" dirty="0">
              <a:solidFill>
                <a:schemeClr val="accent1">
                  <a:lumMod val="60000"/>
                  <a:lumOff val="40000"/>
                </a:schemeClr>
              </a:solidFill>
              <a:latin typeface="微软雅黑" charset="-122"/>
              <a:ea typeface="微软雅黑" charset="-122"/>
              <a:sym typeface="+mn-ea" charset="0"/>
            </a:endParaRPr>
          </a:p>
        </p:txBody>
      </p:sp>
      <p:cxnSp>
        <p:nvCxnSpPr>
          <p:cNvPr id="8" name="直接连接符 7"/>
          <p:cNvCxnSpPr/>
          <p:nvPr/>
        </p:nvCxnSpPr>
        <p:spPr>
          <a:xfrm>
            <a:off x="12060238" y="5948363"/>
            <a:ext cx="50800" cy="1190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8439150" y="1344613"/>
            <a:ext cx="1719263" cy="146843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dirty="0">
                <a:solidFill>
                  <a:srgbClr val="FFFFFF"/>
                </a:solidFill>
              </a:rPr>
              <a:t>云智教育系统平台</a:t>
            </a:r>
          </a:p>
          <a:p>
            <a:pPr algn="ctr"/>
            <a:r>
              <a:rPr lang="zh-CN" altLang="en-US" sz="1200" dirty="0">
                <a:solidFill>
                  <a:srgbClr val="FFFFFF"/>
                </a:solidFill>
              </a:rPr>
              <a:t>（课程体系）</a:t>
            </a:r>
          </a:p>
          <a:p>
            <a:pPr algn="ctr"/>
            <a:r>
              <a:rPr lang="zh-CN" altLang="en-US" sz="1200" dirty="0">
                <a:solidFill>
                  <a:srgbClr val="FFFFFF"/>
                </a:solidFill>
              </a:rPr>
              <a:t>（课程资源）</a:t>
            </a:r>
            <a:br>
              <a:rPr lang="zh-CN" altLang="en-US" sz="1200" dirty="0">
                <a:solidFill>
                  <a:srgbClr val="FFFFFF"/>
                </a:solidFill>
              </a:rPr>
            </a:br>
            <a:r>
              <a:rPr lang="zh-CN" altLang="en-US" sz="1200" dirty="0">
                <a:solidFill>
                  <a:srgbClr val="FFFFFF"/>
                </a:solidFill>
              </a:rPr>
              <a:t>（互联网</a:t>
            </a:r>
            <a:r>
              <a:rPr lang="en-US" altLang="zh-CN" sz="1200" dirty="0">
                <a:solidFill>
                  <a:srgbClr val="FFFFFF"/>
                </a:solidFill>
              </a:rPr>
              <a:t>+</a:t>
            </a:r>
            <a:r>
              <a:rPr lang="zh-CN" altLang="en-US" sz="1200" dirty="0">
                <a:solidFill>
                  <a:srgbClr val="FFFFFF"/>
                </a:solidFill>
              </a:rPr>
              <a:t>教育）</a:t>
            </a:r>
          </a:p>
          <a:p>
            <a:pPr algn="ctr"/>
            <a:r>
              <a:rPr lang="zh-CN" altLang="en-US" sz="1200" dirty="0">
                <a:solidFill>
                  <a:srgbClr val="FFFFFF"/>
                </a:solidFill>
              </a:rPr>
              <a:t>（多媒体教学互动）</a:t>
            </a:r>
          </a:p>
          <a:p>
            <a:pPr algn="ctr"/>
            <a:r>
              <a:rPr lang="zh-CN" altLang="en-US" sz="1200" dirty="0">
                <a:solidFill>
                  <a:srgbClr val="FFFFFF"/>
                </a:solidFill>
              </a:rPr>
              <a:t>（开放接入）</a:t>
            </a:r>
          </a:p>
          <a:p>
            <a:pPr algn="ctr"/>
            <a:r>
              <a:rPr lang="zh-CN" altLang="en-US" sz="1200" dirty="0">
                <a:solidFill>
                  <a:srgbClr val="FFFFFF"/>
                </a:solidFill>
              </a:rPr>
              <a:t>（</a:t>
            </a:r>
            <a:r>
              <a:rPr lang="en-US" altLang="zh-CN" sz="1200" dirty="0">
                <a:solidFill>
                  <a:srgbClr val="FFFFFF"/>
                </a:solidFill>
              </a:rPr>
              <a:t>B</a:t>
            </a:r>
            <a:r>
              <a:rPr lang="zh-CN" altLang="en-US" sz="1200" dirty="0">
                <a:solidFill>
                  <a:srgbClr val="FFFFFF"/>
                </a:solidFill>
              </a:rPr>
              <a:t>）</a:t>
            </a:r>
          </a:p>
        </p:txBody>
      </p:sp>
      <p:sp>
        <p:nvSpPr>
          <p:cNvPr id="33" name="圆角矩形 32"/>
          <p:cNvSpPr/>
          <p:nvPr/>
        </p:nvSpPr>
        <p:spPr>
          <a:xfrm>
            <a:off x="6110288" y="5153025"/>
            <a:ext cx="936625"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院校</a:t>
            </a:r>
            <a:r>
              <a:rPr lang="en-US" altLang="zh-CN" sz="1200" b="1">
                <a:solidFill>
                  <a:srgbClr val="FFFFFF"/>
                </a:solidFill>
              </a:rPr>
              <a:t>/</a:t>
            </a:r>
            <a:r>
              <a:rPr lang="zh-CN" altLang="en-US" sz="1200" b="1">
                <a:solidFill>
                  <a:srgbClr val="FFFFFF"/>
                </a:solidFill>
              </a:rPr>
              <a:t>机构</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B</a:t>
            </a:r>
            <a:r>
              <a:rPr lang="zh-CN" altLang="en-US" sz="1200">
                <a:solidFill>
                  <a:srgbClr val="FFFFFF"/>
                </a:solidFill>
              </a:rPr>
              <a:t>）</a:t>
            </a:r>
          </a:p>
        </p:txBody>
      </p:sp>
      <p:sp>
        <p:nvSpPr>
          <p:cNvPr id="34" name="圆角矩形 33"/>
          <p:cNvSpPr/>
          <p:nvPr/>
        </p:nvSpPr>
        <p:spPr>
          <a:xfrm>
            <a:off x="11182350" y="5181600"/>
            <a:ext cx="928688"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学生用户</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C</a:t>
            </a:r>
            <a:r>
              <a:rPr lang="zh-CN" altLang="en-US" sz="1200">
                <a:solidFill>
                  <a:srgbClr val="FFFFFF"/>
                </a:solidFill>
              </a:rPr>
              <a:t>）</a:t>
            </a:r>
          </a:p>
        </p:txBody>
      </p:sp>
      <p:cxnSp>
        <p:nvCxnSpPr>
          <p:cNvPr id="35" name="直接箭头连接符 34"/>
          <p:cNvCxnSpPr>
            <a:stCxn id="33" idx="0"/>
            <a:endCxn id="32" idx="1"/>
          </p:cNvCxnSpPr>
          <p:nvPr/>
        </p:nvCxnSpPr>
        <p:spPr>
          <a:xfrm flipV="1">
            <a:off x="6578600" y="2078038"/>
            <a:ext cx="1860550" cy="307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a:spLocks noChangeArrowheads="1"/>
          </p:cNvSpPr>
          <p:nvPr/>
        </p:nvSpPr>
        <p:spPr bwMode="auto">
          <a:xfrm>
            <a:off x="6451600" y="328771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200" dirty="0">
                <a:solidFill>
                  <a:schemeClr val="accent5">
                    <a:lumMod val="20000"/>
                    <a:lumOff val="80000"/>
                  </a:schemeClr>
                </a:solidFill>
              </a:rPr>
              <a:t>各个院校和机构可以在平台上</a:t>
            </a:r>
            <a:endParaRPr lang="en-US" altLang="zh-CN" sz="1200" dirty="0">
              <a:solidFill>
                <a:schemeClr val="accent5">
                  <a:lumMod val="20000"/>
                  <a:lumOff val="80000"/>
                </a:schemeClr>
              </a:solidFill>
            </a:endParaRPr>
          </a:p>
          <a:p>
            <a:r>
              <a:rPr lang="zh-CN" altLang="zh-CN" sz="1200" dirty="0">
                <a:solidFill>
                  <a:schemeClr val="accent5">
                    <a:lumMod val="20000"/>
                    <a:lumOff val="80000"/>
                  </a:schemeClr>
                </a:solidFill>
              </a:rPr>
              <a:t>面开设和管理私有或公开的课程</a:t>
            </a:r>
            <a:endParaRPr lang="zh-CN" altLang="en-US" sz="1200" dirty="0">
              <a:solidFill>
                <a:schemeClr val="accent5">
                  <a:lumMod val="20000"/>
                  <a:lumOff val="80000"/>
                </a:schemeClr>
              </a:solidFill>
            </a:endParaRPr>
          </a:p>
        </p:txBody>
      </p:sp>
      <p:cxnSp>
        <p:nvCxnSpPr>
          <p:cNvPr id="37" name="直接箭头连接符 36"/>
          <p:cNvCxnSpPr>
            <a:stCxn id="34" idx="0"/>
            <a:endCxn id="32" idx="3"/>
          </p:cNvCxnSpPr>
          <p:nvPr/>
        </p:nvCxnSpPr>
        <p:spPr>
          <a:xfrm flipH="1" flipV="1">
            <a:off x="10158413" y="2078038"/>
            <a:ext cx="1489075" cy="310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a:spLocks noChangeArrowheads="1"/>
          </p:cNvSpPr>
          <p:nvPr/>
        </p:nvSpPr>
        <p:spPr bwMode="auto">
          <a:xfrm>
            <a:off x="10791825" y="320992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提出需求</a:t>
            </a:r>
          </a:p>
        </p:txBody>
      </p:sp>
      <p:cxnSp>
        <p:nvCxnSpPr>
          <p:cNvPr id="39" name="肘形连接符 38"/>
          <p:cNvCxnSpPr>
            <a:stCxn id="32" idx="2"/>
            <a:endCxn id="33" idx="3"/>
          </p:cNvCxnSpPr>
          <p:nvPr/>
        </p:nvCxnSpPr>
        <p:spPr>
          <a:xfrm rot="5400000">
            <a:off x="6773863" y="3086100"/>
            <a:ext cx="2797175" cy="2251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32" idx="2"/>
            <a:endCxn id="34" idx="1"/>
          </p:cNvCxnSpPr>
          <p:nvPr/>
        </p:nvCxnSpPr>
        <p:spPr>
          <a:xfrm rot="16200000" flipH="1">
            <a:off x="8827294" y="3283744"/>
            <a:ext cx="2825750" cy="18843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a:spLocks noChangeArrowheads="1"/>
          </p:cNvSpPr>
          <p:nvPr/>
        </p:nvSpPr>
        <p:spPr bwMode="auto">
          <a:xfrm>
            <a:off x="7021513" y="5087938"/>
            <a:ext cx="239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提供海量的教育资源，</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名师</a:t>
            </a:r>
            <a:r>
              <a:rPr lang="en-US" altLang="zh-CN" sz="1200" dirty="0">
                <a:solidFill>
                  <a:schemeClr val="accent5">
                    <a:lumMod val="20000"/>
                    <a:lumOff val="80000"/>
                  </a:schemeClr>
                </a:solidFill>
              </a:rPr>
              <a:t>/</a:t>
            </a:r>
            <a:r>
              <a:rPr lang="zh-CN" altLang="en-US" sz="1200" dirty="0">
                <a:solidFill>
                  <a:schemeClr val="accent5">
                    <a:lumMod val="20000"/>
                    <a:lumOff val="80000"/>
                  </a:schemeClr>
                </a:solidFill>
              </a:rPr>
              <a:t>优质课程可以随时随地接入</a:t>
            </a:r>
          </a:p>
        </p:txBody>
      </p:sp>
      <p:sp>
        <p:nvSpPr>
          <p:cNvPr id="59" name="文本框 58"/>
          <p:cNvSpPr txBox="1">
            <a:spLocks noChangeArrowheads="1"/>
          </p:cNvSpPr>
          <p:nvPr/>
        </p:nvSpPr>
        <p:spPr bwMode="auto">
          <a:xfrm>
            <a:off x="9540875" y="5180013"/>
            <a:ext cx="1722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提供最新的科学学习</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方法和个性化学习体验</a:t>
            </a:r>
          </a:p>
        </p:txBody>
      </p:sp>
      <p:cxnSp>
        <p:nvCxnSpPr>
          <p:cNvPr id="27"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smtClean="0">
                <a:solidFill>
                  <a:srgbClr val="45D8FF"/>
                </a:solidFill>
                <a:effectLst>
                  <a:outerShdw blurRad="101600" algn="ctr" rotWithShape="0">
                    <a:srgbClr val="45D8FF">
                      <a:alpha val="90000"/>
                    </a:srgbClr>
                  </a:outerShdw>
                </a:effectLst>
              </a:rPr>
              <a:t>我们做什么</a:t>
            </a:r>
            <a:endParaRPr lang="zh-CN" altLang="en-US" sz="2000" dirty="0">
              <a:solidFill>
                <a:srgbClr val="45D8FF"/>
              </a:solidFill>
              <a:effectLst>
                <a:outerShdw blurRad="101600" algn="ctr" rotWithShape="0">
                  <a:srgbClr val="45D8FF">
                    <a:alpha val="90000"/>
                  </a:srgbClr>
                </a:outerShdw>
              </a:effectLst>
            </a:endParaRPr>
          </a:p>
        </p:txBody>
      </p:sp>
      <p:cxnSp>
        <p:nvCxnSpPr>
          <p:cNvPr id="29"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47782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5"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style.rotation</p:attrName>
                                        </p:attrNameLst>
                                      </p:cBhvr>
                                      <p:tavLst>
                                        <p:tav tm="0">
                                          <p:val>
                                            <p:fltVal val="720"/>
                                          </p:val>
                                        </p:tav>
                                        <p:tav tm="100000">
                                          <p:val>
                                            <p:fltVal val="0"/>
                                          </p:val>
                                        </p:tav>
                                      </p:tavLst>
                                    </p:anim>
                                    <p:anim calcmode="lin" valueType="num">
                                      <p:cBhvr>
                                        <p:cTn id="9" dur="500" fill="hold"/>
                                        <p:tgtEl>
                                          <p:spTgt spid="46"/>
                                        </p:tgtEl>
                                        <p:attrNameLst>
                                          <p:attrName>ppt_h</p:attrName>
                                        </p:attrNameLst>
                                      </p:cBhvr>
                                      <p:tavLst>
                                        <p:tav tm="0">
                                          <p:val>
                                            <p:fltVal val="0"/>
                                          </p:val>
                                        </p:tav>
                                        <p:tav tm="100000">
                                          <p:val>
                                            <p:strVal val="#ppt_h"/>
                                          </p:val>
                                        </p:tav>
                                      </p:tavLst>
                                    </p:anim>
                                    <p:anim calcmode="lin" valueType="num">
                                      <p:cBhvr>
                                        <p:cTn id="10" dur="500" fill="hold"/>
                                        <p:tgtEl>
                                          <p:spTgt spid="46"/>
                                        </p:tgtEl>
                                        <p:attrNameLst>
                                          <p:attrName>ppt_w</p:attrName>
                                        </p:attrNameLst>
                                      </p:cBhvr>
                                      <p:tavLst>
                                        <p:tav tm="0">
                                          <p:val>
                                            <p:fltVal val="0"/>
                                          </p:val>
                                        </p:tav>
                                        <p:tav tm="100000">
                                          <p:val>
                                            <p:strVal val="#ppt_w"/>
                                          </p:val>
                                        </p:tav>
                                      </p:tavLst>
                                    </p:anim>
                                  </p:childTnLst>
                                </p:cTn>
                              </p:par>
                              <p:par>
                                <p:cTn id="11" presetID="1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p:tgtEl>
                                          <p:spTgt spid="52"/>
                                        </p:tgtEl>
                                        <p:attrNameLst>
                                          <p:attrName>ppt_y</p:attrName>
                                        </p:attrNameLst>
                                      </p:cBhvr>
                                      <p:tavLst>
                                        <p:tav tm="0">
                                          <p:val>
                                            <p:strVal val="#ppt_y+#ppt_h*1.125000"/>
                                          </p:val>
                                        </p:tav>
                                        <p:tav tm="100000">
                                          <p:val>
                                            <p:strVal val="#ppt_y"/>
                                          </p:val>
                                        </p:tav>
                                      </p:tavLst>
                                    </p:anim>
                                    <p:animEffect transition="in" filter="wipe(up)">
                                      <p:cBhvr>
                                        <p:cTn id="14" dur="500"/>
                                        <p:tgtEl>
                                          <p:spTgt spid="5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ppt_y</p:attrName>
                                        </p:attrNameLst>
                                      </p:cBhvr>
                                      <p:tavLst>
                                        <p:tav tm="0">
                                          <p:val>
                                            <p:strVal val="#ppt_y+#ppt_h*1.125000"/>
                                          </p:val>
                                        </p:tav>
                                        <p:tav tm="100000">
                                          <p:val>
                                            <p:strVal val="#ppt_y"/>
                                          </p:val>
                                        </p:tav>
                                      </p:tavLst>
                                    </p:anim>
                                    <p:animEffect transition="in" filter="wipe(up)">
                                      <p:cBhvr>
                                        <p:cTn id="18" dur="500"/>
                                        <p:tgtEl>
                                          <p:spTgt spid="53"/>
                                        </p:tgtEl>
                                      </p:cBhvr>
                                    </p:animEffect>
                                  </p:childTnLst>
                                </p:cTn>
                              </p:par>
                            </p:childTnLst>
                          </p:cTn>
                        </p:par>
                        <p:par>
                          <p:cTn id="19" fill="hold" nodeType="afterGroup">
                            <p:stCondLst>
                              <p:cond delay="500"/>
                            </p:stCondLst>
                            <p:childTnLst>
                              <p:par>
                                <p:cTn id="20" presetID="35"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style.rotation</p:attrName>
                                        </p:attrNameLst>
                                      </p:cBhvr>
                                      <p:tavLst>
                                        <p:tav tm="0">
                                          <p:val>
                                            <p:fltVal val="720"/>
                                          </p:val>
                                        </p:tav>
                                        <p:tav tm="100000">
                                          <p:val>
                                            <p:fltVal val="0"/>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ppt_w</p:attrName>
                                        </p:attrNameLst>
                                      </p:cBhvr>
                                      <p:tavLst>
                                        <p:tav tm="0">
                                          <p:val>
                                            <p:fltVal val="0"/>
                                          </p:val>
                                        </p:tav>
                                        <p:tav tm="100000">
                                          <p:val>
                                            <p:strVal val="#ppt_w"/>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p:tgtEl>
                                          <p:spTgt spid="54"/>
                                        </p:tgtEl>
                                        <p:attrNameLst>
                                          <p:attrName>ppt_y</p:attrName>
                                        </p:attrNameLst>
                                      </p:cBhvr>
                                      <p:tavLst>
                                        <p:tav tm="0">
                                          <p:val>
                                            <p:strVal val="#ppt_y+#ppt_h*1.125000"/>
                                          </p:val>
                                        </p:tav>
                                        <p:tav tm="100000">
                                          <p:val>
                                            <p:strVal val="#ppt_y"/>
                                          </p:val>
                                        </p:tav>
                                      </p:tavLst>
                                    </p:anim>
                                    <p:animEffect transition="in" filter="wipe(up)">
                                      <p:cBhvr>
                                        <p:cTn id="29" dur="500"/>
                                        <p:tgtEl>
                                          <p:spTgt spid="5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ppt_y</p:attrName>
                                        </p:attrNameLst>
                                      </p:cBhvr>
                                      <p:tavLst>
                                        <p:tav tm="0">
                                          <p:val>
                                            <p:strVal val="#ppt_y+#ppt_h*1.125000"/>
                                          </p:val>
                                        </p:tav>
                                        <p:tav tm="100000">
                                          <p:val>
                                            <p:strVal val="#ppt_y"/>
                                          </p:val>
                                        </p:tav>
                                      </p:tavLst>
                                    </p:anim>
                                    <p:animEffect transition="in" filter="wipe(up)">
                                      <p:cBhvr>
                                        <p:cTn id="33" dur="500"/>
                                        <p:tgtEl>
                                          <p:spTgt spid="55"/>
                                        </p:tgtEl>
                                      </p:cBhvr>
                                    </p:animEffect>
                                  </p:childTnLst>
                                </p:cTn>
                              </p:par>
                            </p:childTnLst>
                          </p:cTn>
                        </p:par>
                        <p:par>
                          <p:cTn id="34" fill="hold" nodeType="afterGroup">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500"/>
                                        <p:tgtEl>
                                          <p:spTgt spid="3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randombar(horizontal)">
                                      <p:cBhvr>
                                        <p:cTn id="43" dur="500"/>
                                        <p:tgtEl>
                                          <p:spTgt spid="34"/>
                                        </p:tgtEl>
                                      </p:cBhvr>
                                    </p:animEffect>
                                  </p:childTnLst>
                                </p:cTn>
                              </p:par>
                              <p:par>
                                <p:cTn id="44" presetID="14" presetClass="entr" presetSubtype="1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randombar(horizontal)">
                                      <p:cBhvr>
                                        <p:cTn id="49" dur="500"/>
                                        <p:tgtEl>
                                          <p:spTgt spid="36"/>
                                        </p:tgtEl>
                                      </p:cBhvr>
                                    </p:animEffect>
                                  </p:childTnLst>
                                </p:cTn>
                              </p:par>
                              <p:par>
                                <p:cTn id="50" presetID="14" presetClass="entr" presetSubtype="1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randombar(horizontal)">
                                      <p:cBhvr>
                                        <p:cTn id="55" dur="500"/>
                                        <p:tgtEl>
                                          <p:spTgt spid="38"/>
                                        </p:tgtEl>
                                      </p:cBhvr>
                                    </p:animEffect>
                                  </p:childTnLst>
                                </p:cTn>
                              </p:par>
                              <p:par>
                                <p:cTn id="56" presetID="14" presetClass="entr" presetSubtype="1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randombar(horizontal)">
                                      <p:cBhvr>
                                        <p:cTn id="58" dur="500"/>
                                        <p:tgtEl>
                                          <p:spTgt spid="39"/>
                                        </p:tgtEl>
                                      </p:cBhvr>
                                    </p:animEffect>
                                  </p:childTnLst>
                                </p:cTn>
                              </p:par>
                              <p:par>
                                <p:cTn id="59" presetID="14" presetClass="entr" presetSubtype="1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randombar(horizontal)">
                                      <p:cBhvr>
                                        <p:cTn id="61" dur="500"/>
                                        <p:tgtEl>
                                          <p:spTgt spid="5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randombar(horizontal)">
                                      <p:cBhvr>
                                        <p:cTn id="64" dur="500"/>
                                        <p:tgtEl>
                                          <p:spTgt spid="5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randombar(horizontal)">
                                      <p:cBhvr>
                                        <p:cTn id="67" dur="500"/>
                                        <p:tgtEl>
                                          <p:spTgt spid="59"/>
                                        </p:tgtEl>
                                      </p:cBhvr>
                                    </p:animEffect>
                                  </p:childTnLst>
                                </p:cTn>
                              </p:par>
                            </p:childTnLst>
                          </p:cTn>
                        </p:par>
                        <p:par>
                          <p:cTn id="68" fill="hold" nodeType="afterGroup">
                            <p:stCondLst>
                              <p:cond delay="1500"/>
                            </p:stCondLst>
                            <p:childTnLst>
                              <p:par>
                                <p:cTn id="69" presetID="6" presetClass="entr" presetSubtype="16" fill="hold" nodeType="afterEffect">
                                  <p:stCondLst>
                                    <p:cond delay="5000"/>
                                  </p:stCondLst>
                                  <p:childTnLst>
                                    <p:set>
                                      <p:cBhvr>
                                        <p:cTn id="70" dur="1" fill="hold">
                                          <p:stCondLst>
                                            <p:cond delay="0"/>
                                          </p:stCondLst>
                                        </p:cTn>
                                        <p:tgtEl>
                                          <p:spTgt spid="8"/>
                                        </p:tgtEl>
                                        <p:attrNameLst>
                                          <p:attrName>style.visibility</p:attrName>
                                        </p:attrNameLst>
                                      </p:cBhvr>
                                      <p:to>
                                        <p:strVal val="visible"/>
                                      </p:to>
                                    </p:set>
                                    <p:animEffect transition="in" filter="circle(in)">
                                      <p:cBhvr>
                                        <p:cTn id="7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32" grpId="0" animBg="1"/>
      <p:bldP spid="33" grpId="0" animBg="1"/>
      <p:bldP spid="34" grpId="0" animBg="1"/>
      <p:bldP spid="36" grpId="0"/>
      <p:bldP spid="38"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275443" y="2494941"/>
            <a:ext cx="2350372" cy="1620124"/>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移动端主要功能模块分为：主页，课程，院校，学习，个人五个模块；主页为资讯页，课程直播及其他课程，院校模块为学友圈及院校</a:t>
            </a:r>
            <a:r>
              <a:rPr lang="en-US" altLang="zh-CN" sz="1200" dirty="0">
                <a:solidFill>
                  <a:schemeClr val="accent5">
                    <a:lumMod val="20000"/>
                    <a:lumOff val="80000"/>
                  </a:schemeClr>
                </a:solidFill>
                <a:latin typeface="微软雅黑" charset="-122"/>
                <a:ea typeface="微软雅黑" charset="-122"/>
              </a:rPr>
              <a:t>/</a:t>
            </a:r>
            <a:r>
              <a:rPr lang="zh-CN" altLang="zh-CN" sz="1200" dirty="0">
                <a:solidFill>
                  <a:schemeClr val="accent5">
                    <a:lumMod val="20000"/>
                    <a:lumOff val="80000"/>
                  </a:schemeClr>
                </a:solidFill>
                <a:latin typeface="微软雅黑" charset="-122"/>
                <a:ea typeface="微软雅黑" charset="-122"/>
              </a:rPr>
              <a:t>机构资讯</a:t>
            </a:r>
            <a:r>
              <a:rPr lang="zh-CN" altLang="en-US" sz="1200" dirty="0">
                <a:solidFill>
                  <a:schemeClr val="accent5">
                    <a:lumMod val="20000"/>
                    <a:lumOff val="80000"/>
                  </a:schemeClr>
                </a:solidFill>
                <a:latin typeface="微软雅黑" charset="-122"/>
                <a:ea typeface="微软雅黑" charset="-122"/>
              </a:rPr>
              <a:t>，个人中心。</a:t>
            </a:r>
            <a:endParaRPr lang="zh-CN" altLang="zh-CN" sz="1200" dirty="0">
              <a:solidFill>
                <a:schemeClr val="accent5">
                  <a:lumMod val="20000"/>
                  <a:lumOff val="80000"/>
                </a:schemeClr>
              </a:solidFill>
              <a:latin typeface="微软雅黑" charset="-122"/>
              <a:ea typeface="微软雅黑" charset="-122"/>
            </a:endParaRPr>
          </a:p>
        </p:txBody>
      </p:sp>
      <p:grpSp>
        <p:nvGrpSpPr>
          <p:cNvPr id="58" name="组合 57"/>
          <p:cNvGrpSpPr/>
          <p:nvPr/>
        </p:nvGrpSpPr>
        <p:grpSpPr>
          <a:xfrm>
            <a:off x="5600721" y="5194350"/>
            <a:ext cx="1024617" cy="939750"/>
            <a:chOff x="5600721" y="5159878"/>
            <a:chExt cx="1024617" cy="1041094"/>
          </a:xfrm>
          <a:noFill/>
          <a:effectLst>
            <a:outerShdw blurRad="101600" algn="ctr" rotWithShape="0">
              <a:srgbClr val="45D8FF">
                <a:alpha val="90000"/>
              </a:srgbClr>
            </a:outerShdw>
          </a:effectLst>
        </p:grpSpPr>
        <p:sp>
          <p:nvSpPr>
            <p:cNvPr id="59" name="Freeform 5"/>
            <p:cNvSpPr>
              <a:spLocks/>
            </p:cNvSpPr>
            <p:nvPr/>
          </p:nvSpPr>
          <p:spPr bwMode="auto">
            <a:xfrm>
              <a:off x="5600721" y="5159878"/>
              <a:ext cx="1024617" cy="958705"/>
            </a:xfrm>
            <a:custGeom>
              <a:avLst/>
              <a:gdLst>
                <a:gd name="T0" fmla="*/ 1337 w 1367"/>
                <a:gd name="T1" fmla="*/ 591 h 1280"/>
                <a:gd name="T2" fmla="*/ 1326 w 1367"/>
                <a:gd name="T3" fmla="*/ 561 h 1280"/>
                <a:gd name="T4" fmla="*/ 1337 w 1367"/>
                <a:gd name="T5" fmla="*/ 527 h 1280"/>
                <a:gd name="T6" fmla="*/ 1356 w 1367"/>
                <a:gd name="T7" fmla="*/ 502 h 1280"/>
                <a:gd name="T8" fmla="*/ 1367 w 1367"/>
                <a:gd name="T9" fmla="*/ 460 h 1280"/>
                <a:gd name="T10" fmla="*/ 1350 w 1367"/>
                <a:gd name="T11" fmla="*/ 421 h 1280"/>
                <a:gd name="T12" fmla="*/ 1328 w 1367"/>
                <a:gd name="T13" fmla="*/ 396 h 1280"/>
                <a:gd name="T14" fmla="*/ 1316 w 1367"/>
                <a:gd name="T15" fmla="*/ 358 h 1280"/>
                <a:gd name="T16" fmla="*/ 1331 w 1367"/>
                <a:gd name="T17" fmla="*/ 320 h 1280"/>
                <a:gd name="T18" fmla="*/ 1348 w 1367"/>
                <a:gd name="T19" fmla="*/ 305 h 1280"/>
                <a:gd name="T20" fmla="*/ 1364 w 1367"/>
                <a:gd name="T21" fmla="*/ 271 h 1280"/>
                <a:gd name="T22" fmla="*/ 1367 w 1367"/>
                <a:gd name="T23" fmla="*/ 218 h 1280"/>
                <a:gd name="T24" fmla="*/ 0 w 1367"/>
                <a:gd name="T25" fmla="*/ 218 h 1280"/>
                <a:gd name="T26" fmla="*/ 0 w 1367"/>
                <a:gd name="T27" fmla="*/ 256 h 1280"/>
                <a:gd name="T28" fmla="*/ 16 w 1367"/>
                <a:gd name="T29" fmla="*/ 299 h 1280"/>
                <a:gd name="T30" fmla="*/ 25 w 1367"/>
                <a:gd name="T31" fmla="*/ 309 h 1280"/>
                <a:gd name="T32" fmla="*/ 48 w 1367"/>
                <a:gd name="T33" fmla="*/ 345 h 1280"/>
                <a:gd name="T34" fmla="*/ 46 w 1367"/>
                <a:gd name="T35" fmla="*/ 383 h 1280"/>
                <a:gd name="T36" fmla="*/ 29 w 1367"/>
                <a:gd name="T37" fmla="*/ 407 h 1280"/>
                <a:gd name="T38" fmla="*/ 2 w 1367"/>
                <a:gd name="T39" fmla="*/ 447 h 1280"/>
                <a:gd name="T40" fmla="*/ 4 w 1367"/>
                <a:gd name="T41" fmla="*/ 489 h 1280"/>
                <a:gd name="T42" fmla="*/ 21 w 1367"/>
                <a:gd name="T43" fmla="*/ 515 h 1280"/>
                <a:gd name="T44" fmla="*/ 40 w 1367"/>
                <a:gd name="T45" fmla="*/ 549 h 1280"/>
                <a:gd name="T46" fmla="*/ 36 w 1367"/>
                <a:gd name="T47" fmla="*/ 582 h 1280"/>
                <a:gd name="T48" fmla="*/ 23 w 1367"/>
                <a:gd name="T49" fmla="*/ 602 h 1280"/>
                <a:gd name="T50" fmla="*/ 2 w 1367"/>
                <a:gd name="T51" fmla="*/ 636 h 1280"/>
                <a:gd name="T52" fmla="*/ 4 w 1367"/>
                <a:gd name="T53" fmla="*/ 672 h 1280"/>
                <a:gd name="T54" fmla="*/ 25 w 1367"/>
                <a:gd name="T55" fmla="*/ 699 h 1280"/>
                <a:gd name="T56" fmla="*/ 48 w 1367"/>
                <a:gd name="T57" fmla="*/ 739 h 1280"/>
                <a:gd name="T58" fmla="*/ 42 w 1367"/>
                <a:gd name="T59" fmla="*/ 775 h 1280"/>
                <a:gd name="T60" fmla="*/ 25 w 1367"/>
                <a:gd name="T61" fmla="*/ 796 h 1280"/>
                <a:gd name="T62" fmla="*/ 8 w 1367"/>
                <a:gd name="T63" fmla="*/ 824 h 1280"/>
                <a:gd name="T64" fmla="*/ 10 w 1367"/>
                <a:gd name="T65" fmla="*/ 862 h 1280"/>
                <a:gd name="T66" fmla="*/ 31 w 1367"/>
                <a:gd name="T67" fmla="*/ 886 h 1280"/>
                <a:gd name="T68" fmla="*/ 59 w 1367"/>
                <a:gd name="T69" fmla="*/ 919 h 1280"/>
                <a:gd name="T70" fmla="*/ 69 w 1367"/>
                <a:gd name="T71" fmla="*/ 955 h 1280"/>
                <a:gd name="T72" fmla="*/ 70 w 1367"/>
                <a:gd name="T73" fmla="*/ 994 h 1280"/>
                <a:gd name="T74" fmla="*/ 103 w 1367"/>
                <a:gd name="T75" fmla="*/ 1042 h 1280"/>
                <a:gd name="T76" fmla="*/ 203 w 1367"/>
                <a:gd name="T77" fmla="*/ 1129 h 1280"/>
                <a:gd name="T78" fmla="*/ 351 w 1367"/>
                <a:gd name="T79" fmla="*/ 1248 h 1280"/>
                <a:gd name="T80" fmla="*/ 373 w 1367"/>
                <a:gd name="T81" fmla="*/ 1265 h 1280"/>
                <a:gd name="T82" fmla="*/ 440 w 1367"/>
                <a:gd name="T83" fmla="*/ 1278 h 1280"/>
                <a:gd name="T84" fmla="*/ 633 w 1367"/>
                <a:gd name="T85" fmla="*/ 1278 h 1280"/>
                <a:gd name="T86" fmla="*/ 684 w 1367"/>
                <a:gd name="T87" fmla="*/ 1280 h 1280"/>
                <a:gd name="T88" fmla="*/ 900 w 1367"/>
                <a:gd name="T89" fmla="*/ 1278 h 1280"/>
                <a:gd name="T90" fmla="*/ 953 w 1367"/>
                <a:gd name="T91" fmla="*/ 1275 h 1280"/>
                <a:gd name="T92" fmla="*/ 994 w 1367"/>
                <a:gd name="T93" fmla="*/ 1265 h 1280"/>
                <a:gd name="T94" fmla="*/ 1055 w 1367"/>
                <a:gd name="T95" fmla="*/ 1220 h 1280"/>
                <a:gd name="T96" fmla="*/ 1222 w 1367"/>
                <a:gd name="T97" fmla="*/ 1081 h 1280"/>
                <a:gd name="T98" fmla="*/ 1280 w 1367"/>
                <a:gd name="T99" fmla="*/ 1025 h 1280"/>
                <a:gd name="T100" fmla="*/ 1299 w 1367"/>
                <a:gd name="T101" fmla="*/ 981 h 1280"/>
                <a:gd name="T102" fmla="*/ 1301 w 1367"/>
                <a:gd name="T103" fmla="*/ 941 h 1280"/>
                <a:gd name="T104" fmla="*/ 1314 w 1367"/>
                <a:gd name="T105" fmla="*/ 907 h 1280"/>
                <a:gd name="T106" fmla="*/ 1337 w 1367"/>
                <a:gd name="T107" fmla="*/ 886 h 1280"/>
                <a:gd name="T108" fmla="*/ 1362 w 1367"/>
                <a:gd name="T109" fmla="*/ 850 h 1280"/>
                <a:gd name="T110" fmla="*/ 1356 w 1367"/>
                <a:gd name="T111" fmla="*/ 813 h 1280"/>
                <a:gd name="T112" fmla="*/ 1343 w 1367"/>
                <a:gd name="T113" fmla="*/ 796 h 1280"/>
                <a:gd name="T114" fmla="*/ 1320 w 1367"/>
                <a:gd name="T115" fmla="*/ 763 h 1280"/>
                <a:gd name="T116" fmla="*/ 1324 w 1367"/>
                <a:gd name="T117" fmla="*/ 725 h 1280"/>
                <a:gd name="T118" fmla="*/ 1343 w 1367"/>
                <a:gd name="T119" fmla="*/ 699 h 1280"/>
                <a:gd name="T120" fmla="*/ 1367 w 1367"/>
                <a:gd name="T121" fmla="*/ 661 h 1280"/>
                <a:gd name="T122" fmla="*/ 1360 w 1367"/>
                <a:gd name="T123" fmla="*/ 625 h 1280"/>
                <a:gd name="T124" fmla="*/ 1345 w 1367"/>
                <a:gd name="T125" fmla="*/ 602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7" h="1280">
                  <a:moveTo>
                    <a:pt x="1345" y="602"/>
                  </a:moveTo>
                  <a:lnTo>
                    <a:pt x="1345" y="602"/>
                  </a:lnTo>
                  <a:lnTo>
                    <a:pt x="1337" y="591"/>
                  </a:lnTo>
                  <a:lnTo>
                    <a:pt x="1329" y="582"/>
                  </a:lnTo>
                  <a:lnTo>
                    <a:pt x="1328" y="570"/>
                  </a:lnTo>
                  <a:lnTo>
                    <a:pt x="1326" y="561"/>
                  </a:lnTo>
                  <a:lnTo>
                    <a:pt x="1328" y="549"/>
                  </a:lnTo>
                  <a:lnTo>
                    <a:pt x="1331" y="538"/>
                  </a:lnTo>
                  <a:lnTo>
                    <a:pt x="1337" y="527"/>
                  </a:lnTo>
                  <a:lnTo>
                    <a:pt x="1346" y="515"/>
                  </a:lnTo>
                  <a:lnTo>
                    <a:pt x="1346" y="515"/>
                  </a:lnTo>
                  <a:lnTo>
                    <a:pt x="1356" y="502"/>
                  </a:lnTo>
                  <a:lnTo>
                    <a:pt x="1362" y="489"/>
                  </a:lnTo>
                  <a:lnTo>
                    <a:pt x="1365" y="476"/>
                  </a:lnTo>
                  <a:lnTo>
                    <a:pt x="1367" y="460"/>
                  </a:lnTo>
                  <a:lnTo>
                    <a:pt x="1364" y="447"/>
                  </a:lnTo>
                  <a:lnTo>
                    <a:pt x="1358" y="434"/>
                  </a:lnTo>
                  <a:lnTo>
                    <a:pt x="1350" y="421"/>
                  </a:lnTo>
                  <a:lnTo>
                    <a:pt x="1337" y="407"/>
                  </a:lnTo>
                  <a:lnTo>
                    <a:pt x="1337" y="407"/>
                  </a:lnTo>
                  <a:lnTo>
                    <a:pt x="1328" y="396"/>
                  </a:lnTo>
                  <a:lnTo>
                    <a:pt x="1320" y="383"/>
                  </a:lnTo>
                  <a:lnTo>
                    <a:pt x="1316" y="371"/>
                  </a:lnTo>
                  <a:lnTo>
                    <a:pt x="1316" y="358"/>
                  </a:lnTo>
                  <a:lnTo>
                    <a:pt x="1318" y="345"/>
                  </a:lnTo>
                  <a:lnTo>
                    <a:pt x="1324" y="332"/>
                  </a:lnTo>
                  <a:lnTo>
                    <a:pt x="1331" y="320"/>
                  </a:lnTo>
                  <a:lnTo>
                    <a:pt x="1343" y="309"/>
                  </a:lnTo>
                  <a:lnTo>
                    <a:pt x="1343" y="309"/>
                  </a:lnTo>
                  <a:lnTo>
                    <a:pt x="1348" y="305"/>
                  </a:lnTo>
                  <a:lnTo>
                    <a:pt x="1352" y="299"/>
                  </a:lnTo>
                  <a:lnTo>
                    <a:pt x="1360" y="284"/>
                  </a:lnTo>
                  <a:lnTo>
                    <a:pt x="1364" y="271"/>
                  </a:lnTo>
                  <a:lnTo>
                    <a:pt x="1365" y="256"/>
                  </a:lnTo>
                  <a:lnTo>
                    <a:pt x="1367" y="229"/>
                  </a:lnTo>
                  <a:lnTo>
                    <a:pt x="1367" y="218"/>
                  </a:lnTo>
                  <a:lnTo>
                    <a:pt x="1367" y="0"/>
                  </a:lnTo>
                  <a:lnTo>
                    <a:pt x="0" y="0"/>
                  </a:lnTo>
                  <a:lnTo>
                    <a:pt x="0" y="218"/>
                  </a:lnTo>
                  <a:lnTo>
                    <a:pt x="0" y="218"/>
                  </a:lnTo>
                  <a:lnTo>
                    <a:pt x="0" y="229"/>
                  </a:lnTo>
                  <a:lnTo>
                    <a:pt x="0" y="256"/>
                  </a:lnTo>
                  <a:lnTo>
                    <a:pt x="4" y="271"/>
                  </a:lnTo>
                  <a:lnTo>
                    <a:pt x="8" y="284"/>
                  </a:lnTo>
                  <a:lnTo>
                    <a:pt x="16" y="299"/>
                  </a:lnTo>
                  <a:lnTo>
                    <a:pt x="19" y="305"/>
                  </a:lnTo>
                  <a:lnTo>
                    <a:pt x="25" y="309"/>
                  </a:lnTo>
                  <a:lnTo>
                    <a:pt x="25" y="309"/>
                  </a:lnTo>
                  <a:lnTo>
                    <a:pt x="34" y="320"/>
                  </a:lnTo>
                  <a:lnTo>
                    <a:pt x="44" y="332"/>
                  </a:lnTo>
                  <a:lnTo>
                    <a:pt x="48" y="345"/>
                  </a:lnTo>
                  <a:lnTo>
                    <a:pt x="51" y="358"/>
                  </a:lnTo>
                  <a:lnTo>
                    <a:pt x="50" y="371"/>
                  </a:lnTo>
                  <a:lnTo>
                    <a:pt x="46" y="383"/>
                  </a:lnTo>
                  <a:lnTo>
                    <a:pt x="40" y="396"/>
                  </a:lnTo>
                  <a:lnTo>
                    <a:pt x="29" y="407"/>
                  </a:lnTo>
                  <a:lnTo>
                    <a:pt x="29" y="407"/>
                  </a:lnTo>
                  <a:lnTo>
                    <a:pt x="17" y="421"/>
                  </a:lnTo>
                  <a:lnTo>
                    <a:pt x="8" y="434"/>
                  </a:lnTo>
                  <a:lnTo>
                    <a:pt x="2" y="447"/>
                  </a:lnTo>
                  <a:lnTo>
                    <a:pt x="0" y="460"/>
                  </a:lnTo>
                  <a:lnTo>
                    <a:pt x="0" y="476"/>
                  </a:lnTo>
                  <a:lnTo>
                    <a:pt x="4" y="489"/>
                  </a:lnTo>
                  <a:lnTo>
                    <a:pt x="12" y="502"/>
                  </a:lnTo>
                  <a:lnTo>
                    <a:pt x="21" y="515"/>
                  </a:lnTo>
                  <a:lnTo>
                    <a:pt x="21" y="515"/>
                  </a:lnTo>
                  <a:lnTo>
                    <a:pt x="29" y="527"/>
                  </a:lnTo>
                  <a:lnTo>
                    <a:pt x="36" y="538"/>
                  </a:lnTo>
                  <a:lnTo>
                    <a:pt x="40" y="549"/>
                  </a:lnTo>
                  <a:lnTo>
                    <a:pt x="42" y="561"/>
                  </a:lnTo>
                  <a:lnTo>
                    <a:pt x="40" y="570"/>
                  </a:lnTo>
                  <a:lnTo>
                    <a:pt x="36" y="582"/>
                  </a:lnTo>
                  <a:lnTo>
                    <a:pt x="31" y="591"/>
                  </a:lnTo>
                  <a:lnTo>
                    <a:pt x="23" y="602"/>
                  </a:lnTo>
                  <a:lnTo>
                    <a:pt x="23" y="602"/>
                  </a:lnTo>
                  <a:lnTo>
                    <a:pt x="14" y="614"/>
                  </a:lnTo>
                  <a:lnTo>
                    <a:pt x="6" y="625"/>
                  </a:lnTo>
                  <a:lnTo>
                    <a:pt x="2" y="636"/>
                  </a:lnTo>
                  <a:lnTo>
                    <a:pt x="0" y="648"/>
                  </a:lnTo>
                  <a:lnTo>
                    <a:pt x="0" y="661"/>
                  </a:lnTo>
                  <a:lnTo>
                    <a:pt x="4" y="672"/>
                  </a:lnTo>
                  <a:lnTo>
                    <a:pt x="12" y="686"/>
                  </a:lnTo>
                  <a:lnTo>
                    <a:pt x="25" y="699"/>
                  </a:lnTo>
                  <a:lnTo>
                    <a:pt x="25" y="699"/>
                  </a:lnTo>
                  <a:lnTo>
                    <a:pt x="36" y="712"/>
                  </a:lnTo>
                  <a:lnTo>
                    <a:pt x="44" y="725"/>
                  </a:lnTo>
                  <a:lnTo>
                    <a:pt x="48" y="739"/>
                  </a:lnTo>
                  <a:lnTo>
                    <a:pt x="50" y="752"/>
                  </a:lnTo>
                  <a:lnTo>
                    <a:pt x="48" y="763"/>
                  </a:lnTo>
                  <a:lnTo>
                    <a:pt x="42" y="775"/>
                  </a:lnTo>
                  <a:lnTo>
                    <a:pt x="34" y="786"/>
                  </a:lnTo>
                  <a:lnTo>
                    <a:pt x="25" y="796"/>
                  </a:lnTo>
                  <a:lnTo>
                    <a:pt x="25" y="796"/>
                  </a:lnTo>
                  <a:lnTo>
                    <a:pt x="17" y="803"/>
                  </a:lnTo>
                  <a:lnTo>
                    <a:pt x="12" y="813"/>
                  </a:lnTo>
                  <a:lnTo>
                    <a:pt x="8" y="824"/>
                  </a:lnTo>
                  <a:lnTo>
                    <a:pt x="6" y="837"/>
                  </a:lnTo>
                  <a:lnTo>
                    <a:pt x="6" y="850"/>
                  </a:lnTo>
                  <a:lnTo>
                    <a:pt x="10" y="862"/>
                  </a:lnTo>
                  <a:lnTo>
                    <a:pt x="19" y="875"/>
                  </a:lnTo>
                  <a:lnTo>
                    <a:pt x="31" y="886"/>
                  </a:lnTo>
                  <a:lnTo>
                    <a:pt x="31" y="886"/>
                  </a:lnTo>
                  <a:lnTo>
                    <a:pt x="44" y="898"/>
                  </a:lnTo>
                  <a:lnTo>
                    <a:pt x="53" y="907"/>
                  </a:lnTo>
                  <a:lnTo>
                    <a:pt x="59" y="919"/>
                  </a:lnTo>
                  <a:lnTo>
                    <a:pt x="65" y="930"/>
                  </a:lnTo>
                  <a:lnTo>
                    <a:pt x="67" y="941"/>
                  </a:lnTo>
                  <a:lnTo>
                    <a:pt x="69" y="955"/>
                  </a:lnTo>
                  <a:lnTo>
                    <a:pt x="69" y="981"/>
                  </a:lnTo>
                  <a:lnTo>
                    <a:pt x="69" y="981"/>
                  </a:lnTo>
                  <a:lnTo>
                    <a:pt x="70" y="994"/>
                  </a:lnTo>
                  <a:lnTo>
                    <a:pt x="78" y="1009"/>
                  </a:lnTo>
                  <a:lnTo>
                    <a:pt x="87" y="1025"/>
                  </a:lnTo>
                  <a:lnTo>
                    <a:pt x="103" y="1042"/>
                  </a:lnTo>
                  <a:lnTo>
                    <a:pt x="122" y="1061"/>
                  </a:lnTo>
                  <a:lnTo>
                    <a:pt x="144" y="1081"/>
                  </a:lnTo>
                  <a:lnTo>
                    <a:pt x="203" y="1129"/>
                  </a:lnTo>
                  <a:lnTo>
                    <a:pt x="203" y="1129"/>
                  </a:lnTo>
                  <a:lnTo>
                    <a:pt x="313" y="1220"/>
                  </a:lnTo>
                  <a:lnTo>
                    <a:pt x="351" y="1248"/>
                  </a:lnTo>
                  <a:lnTo>
                    <a:pt x="364" y="1259"/>
                  </a:lnTo>
                  <a:lnTo>
                    <a:pt x="373" y="1265"/>
                  </a:lnTo>
                  <a:lnTo>
                    <a:pt x="373" y="1265"/>
                  </a:lnTo>
                  <a:lnTo>
                    <a:pt x="392" y="1271"/>
                  </a:lnTo>
                  <a:lnTo>
                    <a:pt x="415" y="1275"/>
                  </a:lnTo>
                  <a:lnTo>
                    <a:pt x="440" y="1278"/>
                  </a:lnTo>
                  <a:lnTo>
                    <a:pt x="468" y="1278"/>
                  </a:lnTo>
                  <a:lnTo>
                    <a:pt x="468" y="1278"/>
                  </a:lnTo>
                  <a:lnTo>
                    <a:pt x="633" y="1278"/>
                  </a:lnTo>
                  <a:lnTo>
                    <a:pt x="633" y="1278"/>
                  </a:lnTo>
                  <a:lnTo>
                    <a:pt x="684" y="1280"/>
                  </a:lnTo>
                  <a:lnTo>
                    <a:pt x="684" y="1280"/>
                  </a:lnTo>
                  <a:lnTo>
                    <a:pt x="735" y="1278"/>
                  </a:lnTo>
                  <a:lnTo>
                    <a:pt x="735" y="1278"/>
                  </a:lnTo>
                  <a:lnTo>
                    <a:pt x="900" y="1278"/>
                  </a:lnTo>
                  <a:lnTo>
                    <a:pt x="900" y="1278"/>
                  </a:lnTo>
                  <a:lnTo>
                    <a:pt x="928" y="1278"/>
                  </a:lnTo>
                  <a:lnTo>
                    <a:pt x="953" y="1275"/>
                  </a:lnTo>
                  <a:lnTo>
                    <a:pt x="975" y="1271"/>
                  </a:lnTo>
                  <a:lnTo>
                    <a:pt x="994" y="1265"/>
                  </a:lnTo>
                  <a:lnTo>
                    <a:pt x="994" y="1265"/>
                  </a:lnTo>
                  <a:lnTo>
                    <a:pt x="1004" y="1259"/>
                  </a:lnTo>
                  <a:lnTo>
                    <a:pt x="1017" y="1248"/>
                  </a:lnTo>
                  <a:lnTo>
                    <a:pt x="1055" y="1220"/>
                  </a:lnTo>
                  <a:lnTo>
                    <a:pt x="1165" y="1129"/>
                  </a:lnTo>
                  <a:lnTo>
                    <a:pt x="1165" y="1129"/>
                  </a:lnTo>
                  <a:lnTo>
                    <a:pt x="1222" y="1081"/>
                  </a:lnTo>
                  <a:lnTo>
                    <a:pt x="1246" y="1061"/>
                  </a:lnTo>
                  <a:lnTo>
                    <a:pt x="1265" y="1042"/>
                  </a:lnTo>
                  <a:lnTo>
                    <a:pt x="1280" y="1025"/>
                  </a:lnTo>
                  <a:lnTo>
                    <a:pt x="1290" y="1009"/>
                  </a:lnTo>
                  <a:lnTo>
                    <a:pt x="1297" y="994"/>
                  </a:lnTo>
                  <a:lnTo>
                    <a:pt x="1299" y="981"/>
                  </a:lnTo>
                  <a:lnTo>
                    <a:pt x="1299" y="981"/>
                  </a:lnTo>
                  <a:lnTo>
                    <a:pt x="1299" y="955"/>
                  </a:lnTo>
                  <a:lnTo>
                    <a:pt x="1301" y="941"/>
                  </a:lnTo>
                  <a:lnTo>
                    <a:pt x="1303" y="930"/>
                  </a:lnTo>
                  <a:lnTo>
                    <a:pt x="1307" y="919"/>
                  </a:lnTo>
                  <a:lnTo>
                    <a:pt x="1314" y="907"/>
                  </a:lnTo>
                  <a:lnTo>
                    <a:pt x="1324" y="898"/>
                  </a:lnTo>
                  <a:lnTo>
                    <a:pt x="1337" y="886"/>
                  </a:lnTo>
                  <a:lnTo>
                    <a:pt x="1337" y="886"/>
                  </a:lnTo>
                  <a:lnTo>
                    <a:pt x="1348" y="875"/>
                  </a:lnTo>
                  <a:lnTo>
                    <a:pt x="1356" y="862"/>
                  </a:lnTo>
                  <a:lnTo>
                    <a:pt x="1362" y="850"/>
                  </a:lnTo>
                  <a:lnTo>
                    <a:pt x="1362" y="837"/>
                  </a:lnTo>
                  <a:lnTo>
                    <a:pt x="1360" y="824"/>
                  </a:lnTo>
                  <a:lnTo>
                    <a:pt x="1356" y="813"/>
                  </a:lnTo>
                  <a:lnTo>
                    <a:pt x="1350" y="803"/>
                  </a:lnTo>
                  <a:lnTo>
                    <a:pt x="1343" y="796"/>
                  </a:lnTo>
                  <a:lnTo>
                    <a:pt x="1343" y="796"/>
                  </a:lnTo>
                  <a:lnTo>
                    <a:pt x="1331" y="786"/>
                  </a:lnTo>
                  <a:lnTo>
                    <a:pt x="1326" y="775"/>
                  </a:lnTo>
                  <a:lnTo>
                    <a:pt x="1320" y="763"/>
                  </a:lnTo>
                  <a:lnTo>
                    <a:pt x="1318" y="752"/>
                  </a:lnTo>
                  <a:lnTo>
                    <a:pt x="1320" y="739"/>
                  </a:lnTo>
                  <a:lnTo>
                    <a:pt x="1324" y="725"/>
                  </a:lnTo>
                  <a:lnTo>
                    <a:pt x="1331" y="712"/>
                  </a:lnTo>
                  <a:lnTo>
                    <a:pt x="1343" y="699"/>
                  </a:lnTo>
                  <a:lnTo>
                    <a:pt x="1343" y="699"/>
                  </a:lnTo>
                  <a:lnTo>
                    <a:pt x="1354" y="686"/>
                  </a:lnTo>
                  <a:lnTo>
                    <a:pt x="1362" y="672"/>
                  </a:lnTo>
                  <a:lnTo>
                    <a:pt x="1367" y="661"/>
                  </a:lnTo>
                  <a:lnTo>
                    <a:pt x="1367" y="648"/>
                  </a:lnTo>
                  <a:lnTo>
                    <a:pt x="1365" y="636"/>
                  </a:lnTo>
                  <a:lnTo>
                    <a:pt x="1360" y="625"/>
                  </a:lnTo>
                  <a:lnTo>
                    <a:pt x="1354" y="614"/>
                  </a:lnTo>
                  <a:lnTo>
                    <a:pt x="1345" y="602"/>
                  </a:lnTo>
                  <a:lnTo>
                    <a:pt x="1345" y="602"/>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5889830" y="6142551"/>
              <a:ext cx="431418" cy="58421"/>
            </a:xfrm>
            <a:custGeom>
              <a:avLst/>
              <a:gdLst>
                <a:gd name="T0" fmla="*/ 11 w 575"/>
                <a:gd name="T1" fmla="*/ 0 h 78"/>
                <a:gd name="T2" fmla="*/ 569 w 575"/>
                <a:gd name="T3" fmla="*/ 0 h 78"/>
                <a:gd name="T4" fmla="*/ 569 w 575"/>
                <a:gd name="T5" fmla="*/ 0 h 78"/>
                <a:gd name="T6" fmla="*/ 571 w 575"/>
                <a:gd name="T7" fmla="*/ 0 h 78"/>
                <a:gd name="T8" fmla="*/ 573 w 575"/>
                <a:gd name="T9" fmla="*/ 2 h 78"/>
                <a:gd name="T10" fmla="*/ 575 w 575"/>
                <a:gd name="T11" fmla="*/ 2 h 78"/>
                <a:gd name="T12" fmla="*/ 575 w 575"/>
                <a:gd name="T13" fmla="*/ 4 h 78"/>
                <a:gd name="T14" fmla="*/ 569 w 575"/>
                <a:gd name="T15" fmla="*/ 12 h 78"/>
                <a:gd name="T16" fmla="*/ 569 w 575"/>
                <a:gd name="T17" fmla="*/ 12 h 78"/>
                <a:gd name="T18" fmla="*/ 551 w 575"/>
                <a:gd name="T19" fmla="*/ 29 h 78"/>
                <a:gd name="T20" fmla="*/ 539 w 575"/>
                <a:gd name="T21" fmla="*/ 38 h 78"/>
                <a:gd name="T22" fmla="*/ 524 w 575"/>
                <a:gd name="T23" fmla="*/ 50 h 78"/>
                <a:gd name="T24" fmla="*/ 509 w 575"/>
                <a:gd name="T25" fmla="*/ 61 h 78"/>
                <a:gd name="T26" fmla="*/ 492 w 575"/>
                <a:gd name="T27" fmla="*/ 69 h 78"/>
                <a:gd name="T28" fmla="*/ 473 w 575"/>
                <a:gd name="T29" fmla="*/ 76 h 78"/>
                <a:gd name="T30" fmla="*/ 454 w 575"/>
                <a:gd name="T31" fmla="*/ 78 h 78"/>
                <a:gd name="T32" fmla="*/ 454 w 575"/>
                <a:gd name="T33" fmla="*/ 78 h 78"/>
                <a:gd name="T34" fmla="*/ 134 w 575"/>
                <a:gd name="T35" fmla="*/ 78 h 78"/>
                <a:gd name="T36" fmla="*/ 134 w 575"/>
                <a:gd name="T37" fmla="*/ 78 h 78"/>
                <a:gd name="T38" fmla="*/ 125 w 575"/>
                <a:gd name="T39" fmla="*/ 78 h 78"/>
                <a:gd name="T40" fmla="*/ 102 w 575"/>
                <a:gd name="T41" fmla="*/ 76 h 78"/>
                <a:gd name="T42" fmla="*/ 89 w 575"/>
                <a:gd name="T43" fmla="*/ 74 h 78"/>
                <a:gd name="T44" fmla="*/ 73 w 575"/>
                <a:gd name="T45" fmla="*/ 70 h 78"/>
                <a:gd name="T46" fmla="*/ 60 w 575"/>
                <a:gd name="T47" fmla="*/ 63 h 78"/>
                <a:gd name="T48" fmla="*/ 47 w 575"/>
                <a:gd name="T49" fmla="*/ 55 h 78"/>
                <a:gd name="T50" fmla="*/ 47 w 575"/>
                <a:gd name="T51" fmla="*/ 55 h 78"/>
                <a:gd name="T52" fmla="*/ 22 w 575"/>
                <a:gd name="T53" fmla="*/ 33 h 78"/>
                <a:gd name="T54" fmla="*/ 5 w 575"/>
                <a:gd name="T55" fmla="*/ 16 h 78"/>
                <a:gd name="T56" fmla="*/ 1 w 575"/>
                <a:gd name="T57" fmla="*/ 8 h 78"/>
                <a:gd name="T58" fmla="*/ 0 w 575"/>
                <a:gd name="T59" fmla="*/ 4 h 78"/>
                <a:gd name="T60" fmla="*/ 3 w 575"/>
                <a:gd name="T61" fmla="*/ 0 h 78"/>
                <a:gd name="T62" fmla="*/ 11 w 575"/>
                <a:gd name="T63" fmla="*/ 0 h 78"/>
                <a:gd name="T64" fmla="*/ 11 w 575"/>
                <a:gd name="T6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5" h="78">
                  <a:moveTo>
                    <a:pt x="11" y="0"/>
                  </a:moveTo>
                  <a:lnTo>
                    <a:pt x="569" y="0"/>
                  </a:lnTo>
                  <a:lnTo>
                    <a:pt x="569" y="0"/>
                  </a:lnTo>
                  <a:lnTo>
                    <a:pt x="571" y="0"/>
                  </a:lnTo>
                  <a:lnTo>
                    <a:pt x="573" y="2"/>
                  </a:lnTo>
                  <a:lnTo>
                    <a:pt x="575" y="2"/>
                  </a:lnTo>
                  <a:lnTo>
                    <a:pt x="575" y="4"/>
                  </a:lnTo>
                  <a:lnTo>
                    <a:pt x="569" y="12"/>
                  </a:lnTo>
                  <a:lnTo>
                    <a:pt x="569" y="12"/>
                  </a:lnTo>
                  <a:lnTo>
                    <a:pt x="551" y="29"/>
                  </a:lnTo>
                  <a:lnTo>
                    <a:pt x="539" y="38"/>
                  </a:lnTo>
                  <a:lnTo>
                    <a:pt x="524" y="50"/>
                  </a:lnTo>
                  <a:lnTo>
                    <a:pt x="509" y="61"/>
                  </a:lnTo>
                  <a:lnTo>
                    <a:pt x="492" y="69"/>
                  </a:lnTo>
                  <a:lnTo>
                    <a:pt x="473" y="76"/>
                  </a:lnTo>
                  <a:lnTo>
                    <a:pt x="454" y="78"/>
                  </a:lnTo>
                  <a:lnTo>
                    <a:pt x="454" y="78"/>
                  </a:lnTo>
                  <a:lnTo>
                    <a:pt x="134" y="78"/>
                  </a:lnTo>
                  <a:lnTo>
                    <a:pt x="134" y="78"/>
                  </a:lnTo>
                  <a:lnTo>
                    <a:pt x="125" y="78"/>
                  </a:lnTo>
                  <a:lnTo>
                    <a:pt x="102" y="76"/>
                  </a:lnTo>
                  <a:lnTo>
                    <a:pt x="89" y="74"/>
                  </a:lnTo>
                  <a:lnTo>
                    <a:pt x="73" y="70"/>
                  </a:lnTo>
                  <a:lnTo>
                    <a:pt x="60" y="63"/>
                  </a:lnTo>
                  <a:lnTo>
                    <a:pt x="47" y="55"/>
                  </a:lnTo>
                  <a:lnTo>
                    <a:pt x="47" y="55"/>
                  </a:lnTo>
                  <a:lnTo>
                    <a:pt x="22" y="33"/>
                  </a:lnTo>
                  <a:lnTo>
                    <a:pt x="5" y="16"/>
                  </a:lnTo>
                  <a:lnTo>
                    <a:pt x="1" y="8"/>
                  </a:lnTo>
                  <a:lnTo>
                    <a:pt x="0" y="4"/>
                  </a:lnTo>
                  <a:lnTo>
                    <a:pt x="3" y="0"/>
                  </a:lnTo>
                  <a:lnTo>
                    <a:pt x="11" y="0"/>
                  </a:lnTo>
                  <a:lnTo>
                    <a:pt x="11" y="0"/>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15"/>
          <p:cNvSpPr>
            <a:spLocks/>
          </p:cNvSpPr>
          <p:nvPr/>
        </p:nvSpPr>
        <p:spPr bwMode="auto">
          <a:xfrm>
            <a:off x="4868637" y="1889161"/>
            <a:ext cx="1468018" cy="1589354"/>
          </a:xfrm>
          <a:custGeom>
            <a:avLst/>
            <a:gdLst>
              <a:gd name="T0" fmla="*/ 1681 w 1959"/>
              <a:gd name="T1" fmla="*/ 914 h 2121"/>
              <a:gd name="T2" fmla="*/ 1672 w 1959"/>
              <a:gd name="T3" fmla="*/ 0 h 2121"/>
              <a:gd name="T4" fmla="*/ 1608 w 1959"/>
              <a:gd name="T5" fmla="*/ 0 h 2121"/>
              <a:gd name="T6" fmla="*/ 1501 w 1959"/>
              <a:gd name="T7" fmla="*/ 3 h 2121"/>
              <a:gd name="T8" fmla="*/ 1330 w 1959"/>
              <a:gd name="T9" fmla="*/ 30 h 2121"/>
              <a:gd name="T10" fmla="*/ 1136 w 1959"/>
              <a:gd name="T11" fmla="*/ 85 h 2121"/>
              <a:gd name="T12" fmla="*/ 1032 w 1959"/>
              <a:gd name="T13" fmla="*/ 127 h 2121"/>
              <a:gd name="T14" fmla="*/ 909 w 1959"/>
              <a:gd name="T15" fmla="*/ 182 h 2121"/>
              <a:gd name="T16" fmla="*/ 792 w 1959"/>
              <a:gd name="T17" fmla="*/ 246 h 2121"/>
              <a:gd name="T18" fmla="*/ 684 w 1959"/>
              <a:gd name="T19" fmla="*/ 315 h 2121"/>
              <a:gd name="T20" fmla="*/ 583 w 1959"/>
              <a:gd name="T21" fmla="*/ 395 h 2121"/>
              <a:gd name="T22" fmla="*/ 489 w 1959"/>
              <a:gd name="T23" fmla="*/ 480 h 2121"/>
              <a:gd name="T24" fmla="*/ 404 w 1959"/>
              <a:gd name="T25" fmla="*/ 570 h 2121"/>
              <a:gd name="T26" fmla="*/ 325 w 1959"/>
              <a:gd name="T27" fmla="*/ 668 h 2121"/>
              <a:gd name="T28" fmla="*/ 255 w 1959"/>
              <a:gd name="T29" fmla="*/ 771 h 2121"/>
              <a:gd name="T30" fmla="*/ 193 w 1959"/>
              <a:gd name="T31" fmla="*/ 876 h 2121"/>
              <a:gd name="T32" fmla="*/ 138 w 1959"/>
              <a:gd name="T33" fmla="*/ 988 h 2121"/>
              <a:gd name="T34" fmla="*/ 106 w 1959"/>
              <a:gd name="T35" fmla="*/ 1064 h 2121"/>
              <a:gd name="T36" fmla="*/ 65 w 1959"/>
              <a:gd name="T37" fmla="*/ 1179 h 2121"/>
              <a:gd name="T38" fmla="*/ 36 w 1959"/>
              <a:gd name="T39" fmla="*/ 1293 h 2121"/>
              <a:gd name="T40" fmla="*/ 16 w 1959"/>
              <a:gd name="T41" fmla="*/ 1405 h 2121"/>
              <a:gd name="T42" fmla="*/ 0 w 1959"/>
              <a:gd name="T43" fmla="*/ 1619 h 2121"/>
              <a:gd name="T44" fmla="*/ 12 w 1959"/>
              <a:gd name="T45" fmla="*/ 1821 h 2121"/>
              <a:gd name="T46" fmla="*/ 45 w 1959"/>
              <a:gd name="T47" fmla="*/ 2008 h 2121"/>
              <a:gd name="T48" fmla="*/ 595 w 1959"/>
              <a:gd name="T49" fmla="*/ 2121 h 2121"/>
              <a:gd name="T50" fmla="*/ 604 w 1959"/>
              <a:gd name="T51" fmla="*/ 2064 h 2121"/>
              <a:gd name="T52" fmla="*/ 637 w 1959"/>
              <a:gd name="T53" fmla="*/ 1987 h 2121"/>
              <a:gd name="T54" fmla="*/ 690 w 1959"/>
              <a:gd name="T55" fmla="*/ 1922 h 2121"/>
              <a:gd name="T56" fmla="*/ 757 w 1959"/>
              <a:gd name="T57" fmla="*/ 1876 h 2121"/>
              <a:gd name="T58" fmla="*/ 838 w 1959"/>
              <a:gd name="T59" fmla="*/ 1848 h 2121"/>
              <a:gd name="T60" fmla="*/ 895 w 1959"/>
              <a:gd name="T61" fmla="*/ 1841 h 2121"/>
              <a:gd name="T62" fmla="*/ 981 w 1959"/>
              <a:gd name="T63" fmla="*/ 1854 h 2121"/>
              <a:gd name="T64" fmla="*/ 1057 w 1959"/>
              <a:gd name="T65" fmla="*/ 1888 h 2121"/>
              <a:gd name="T66" fmla="*/ 1120 w 1959"/>
              <a:gd name="T67" fmla="*/ 1942 h 2121"/>
              <a:gd name="T68" fmla="*/ 1165 w 1959"/>
              <a:gd name="T69" fmla="*/ 2012 h 2121"/>
              <a:gd name="T70" fmla="*/ 1192 w 1959"/>
              <a:gd name="T71" fmla="*/ 2093 h 2121"/>
              <a:gd name="T72" fmla="*/ 1681 w 1959"/>
              <a:gd name="T73" fmla="*/ 1428 h 2121"/>
              <a:gd name="T74" fmla="*/ 1702 w 1959"/>
              <a:gd name="T75" fmla="*/ 1430 h 2121"/>
              <a:gd name="T76" fmla="*/ 1778 w 1959"/>
              <a:gd name="T77" fmla="*/ 1417 h 2121"/>
              <a:gd name="T78" fmla="*/ 1844 w 1959"/>
              <a:gd name="T79" fmla="*/ 1384 h 2121"/>
              <a:gd name="T80" fmla="*/ 1900 w 1959"/>
              <a:gd name="T81" fmla="*/ 1335 h 2121"/>
              <a:gd name="T82" fmla="*/ 1939 w 1959"/>
              <a:gd name="T83" fmla="*/ 1271 h 2121"/>
              <a:gd name="T84" fmla="*/ 1958 w 1959"/>
              <a:gd name="T85" fmla="*/ 1198 h 2121"/>
              <a:gd name="T86" fmla="*/ 1958 w 1959"/>
              <a:gd name="T87" fmla="*/ 1145 h 2121"/>
              <a:gd name="T88" fmla="*/ 1939 w 1959"/>
              <a:gd name="T89" fmla="*/ 1071 h 2121"/>
              <a:gd name="T90" fmla="*/ 1900 w 1959"/>
              <a:gd name="T91" fmla="*/ 1007 h 2121"/>
              <a:gd name="T92" fmla="*/ 1844 w 1959"/>
              <a:gd name="T93" fmla="*/ 957 h 2121"/>
              <a:gd name="T94" fmla="*/ 1778 w 1959"/>
              <a:gd name="T95" fmla="*/ 925 h 2121"/>
              <a:gd name="T96" fmla="*/ 1702 w 1959"/>
              <a:gd name="T97" fmla="*/ 914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59" h="2121">
                <a:moveTo>
                  <a:pt x="1702" y="914"/>
                </a:moveTo>
                <a:lnTo>
                  <a:pt x="1702" y="914"/>
                </a:lnTo>
                <a:lnTo>
                  <a:pt x="1681" y="914"/>
                </a:lnTo>
                <a:lnTo>
                  <a:pt x="1681" y="0"/>
                </a:lnTo>
                <a:lnTo>
                  <a:pt x="1681" y="0"/>
                </a:lnTo>
                <a:lnTo>
                  <a:pt x="1672" y="0"/>
                </a:lnTo>
                <a:lnTo>
                  <a:pt x="1672" y="0"/>
                </a:lnTo>
                <a:lnTo>
                  <a:pt x="1608" y="0"/>
                </a:lnTo>
                <a:lnTo>
                  <a:pt x="1608" y="0"/>
                </a:lnTo>
                <a:lnTo>
                  <a:pt x="1571" y="0"/>
                </a:lnTo>
                <a:lnTo>
                  <a:pt x="1535" y="2"/>
                </a:lnTo>
                <a:lnTo>
                  <a:pt x="1501" y="3"/>
                </a:lnTo>
                <a:lnTo>
                  <a:pt x="1465" y="8"/>
                </a:lnTo>
                <a:lnTo>
                  <a:pt x="1397" y="17"/>
                </a:lnTo>
                <a:lnTo>
                  <a:pt x="1330" y="30"/>
                </a:lnTo>
                <a:lnTo>
                  <a:pt x="1263" y="45"/>
                </a:lnTo>
                <a:lnTo>
                  <a:pt x="1200" y="64"/>
                </a:lnTo>
                <a:lnTo>
                  <a:pt x="1136" y="85"/>
                </a:lnTo>
                <a:lnTo>
                  <a:pt x="1075" y="110"/>
                </a:lnTo>
                <a:lnTo>
                  <a:pt x="1075" y="110"/>
                </a:lnTo>
                <a:lnTo>
                  <a:pt x="1032" y="127"/>
                </a:lnTo>
                <a:lnTo>
                  <a:pt x="990" y="145"/>
                </a:lnTo>
                <a:lnTo>
                  <a:pt x="949" y="163"/>
                </a:lnTo>
                <a:lnTo>
                  <a:pt x="909" y="182"/>
                </a:lnTo>
                <a:lnTo>
                  <a:pt x="869" y="202"/>
                </a:lnTo>
                <a:lnTo>
                  <a:pt x="831" y="222"/>
                </a:lnTo>
                <a:lnTo>
                  <a:pt x="792" y="246"/>
                </a:lnTo>
                <a:lnTo>
                  <a:pt x="755" y="267"/>
                </a:lnTo>
                <a:lnTo>
                  <a:pt x="719" y="292"/>
                </a:lnTo>
                <a:lnTo>
                  <a:pt x="684" y="315"/>
                </a:lnTo>
                <a:lnTo>
                  <a:pt x="650" y="342"/>
                </a:lnTo>
                <a:lnTo>
                  <a:pt x="615" y="367"/>
                </a:lnTo>
                <a:lnTo>
                  <a:pt x="583" y="395"/>
                </a:lnTo>
                <a:lnTo>
                  <a:pt x="552" y="423"/>
                </a:lnTo>
                <a:lnTo>
                  <a:pt x="519" y="451"/>
                </a:lnTo>
                <a:lnTo>
                  <a:pt x="489" y="480"/>
                </a:lnTo>
                <a:lnTo>
                  <a:pt x="460" y="510"/>
                </a:lnTo>
                <a:lnTo>
                  <a:pt x="432" y="539"/>
                </a:lnTo>
                <a:lnTo>
                  <a:pt x="404" y="570"/>
                </a:lnTo>
                <a:lnTo>
                  <a:pt x="376" y="603"/>
                </a:lnTo>
                <a:lnTo>
                  <a:pt x="351" y="636"/>
                </a:lnTo>
                <a:lnTo>
                  <a:pt x="325" y="668"/>
                </a:lnTo>
                <a:lnTo>
                  <a:pt x="301" y="701"/>
                </a:lnTo>
                <a:lnTo>
                  <a:pt x="278" y="735"/>
                </a:lnTo>
                <a:lnTo>
                  <a:pt x="255" y="771"/>
                </a:lnTo>
                <a:lnTo>
                  <a:pt x="233" y="805"/>
                </a:lnTo>
                <a:lnTo>
                  <a:pt x="213" y="841"/>
                </a:lnTo>
                <a:lnTo>
                  <a:pt x="193" y="876"/>
                </a:lnTo>
                <a:lnTo>
                  <a:pt x="174" y="914"/>
                </a:lnTo>
                <a:lnTo>
                  <a:pt x="155" y="949"/>
                </a:lnTo>
                <a:lnTo>
                  <a:pt x="138" y="988"/>
                </a:lnTo>
                <a:lnTo>
                  <a:pt x="121" y="1026"/>
                </a:lnTo>
                <a:lnTo>
                  <a:pt x="121" y="1026"/>
                </a:lnTo>
                <a:lnTo>
                  <a:pt x="106" y="1064"/>
                </a:lnTo>
                <a:lnTo>
                  <a:pt x="92" y="1103"/>
                </a:lnTo>
                <a:lnTo>
                  <a:pt x="78" y="1142"/>
                </a:lnTo>
                <a:lnTo>
                  <a:pt x="65" y="1179"/>
                </a:lnTo>
                <a:lnTo>
                  <a:pt x="54" y="1218"/>
                </a:lnTo>
                <a:lnTo>
                  <a:pt x="45" y="1256"/>
                </a:lnTo>
                <a:lnTo>
                  <a:pt x="36" y="1293"/>
                </a:lnTo>
                <a:lnTo>
                  <a:pt x="28" y="1330"/>
                </a:lnTo>
                <a:lnTo>
                  <a:pt x="22" y="1367"/>
                </a:lnTo>
                <a:lnTo>
                  <a:pt x="16" y="1405"/>
                </a:lnTo>
                <a:lnTo>
                  <a:pt x="6" y="1478"/>
                </a:lnTo>
                <a:lnTo>
                  <a:pt x="2" y="1549"/>
                </a:lnTo>
                <a:lnTo>
                  <a:pt x="0" y="1619"/>
                </a:lnTo>
                <a:lnTo>
                  <a:pt x="2" y="1687"/>
                </a:lnTo>
                <a:lnTo>
                  <a:pt x="5" y="1756"/>
                </a:lnTo>
                <a:lnTo>
                  <a:pt x="12" y="1821"/>
                </a:lnTo>
                <a:lnTo>
                  <a:pt x="22" y="1885"/>
                </a:lnTo>
                <a:lnTo>
                  <a:pt x="33" y="1947"/>
                </a:lnTo>
                <a:lnTo>
                  <a:pt x="45" y="2008"/>
                </a:lnTo>
                <a:lnTo>
                  <a:pt x="61" y="2065"/>
                </a:lnTo>
                <a:lnTo>
                  <a:pt x="78" y="2121"/>
                </a:lnTo>
                <a:lnTo>
                  <a:pt x="595" y="2121"/>
                </a:lnTo>
                <a:lnTo>
                  <a:pt x="595" y="2121"/>
                </a:lnTo>
                <a:lnTo>
                  <a:pt x="598" y="2093"/>
                </a:lnTo>
                <a:lnTo>
                  <a:pt x="604" y="2064"/>
                </a:lnTo>
                <a:lnTo>
                  <a:pt x="614" y="2037"/>
                </a:lnTo>
                <a:lnTo>
                  <a:pt x="625" y="2012"/>
                </a:lnTo>
                <a:lnTo>
                  <a:pt x="637" y="1987"/>
                </a:lnTo>
                <a:lnTo>
                  <a:pt x="653" y="1964"/>
                </a:lnTo>
                <a:lnTo>
                  <a:pt x="670" y="1942"/>
                </a:lnTo>
                <a:lnTo>
                  <a:pt x="690" y="1922"/>
                </a:lnTo>
                <a:lnTo>
                  <a:pt x="710" y="1905"/>
                </a:lnTo>
                <a:lnTo>
                  <a:pt x="733" y="1888"/>
                </a:lnTo>
                <a:lnTo>
                  <a:pt x="757" y="1876"/>
                </a:lnTo>
                <a:lnTo>
                  <a:pt x="783" y="1863"/>
                </a:lnTo>
                <a:lnTo>
                  <a:pt x="810" y="1854"/>
                </a:lnTo>
                <a:lnTo>
                  <a:pt x="838" y="1848"/>
                </a:lnTo>
                <a:lnTo>
                  <a:pt x="866" y="1843"/>
                </a:lnTo>
                <a:lnTo>
                  <a:pt x="895" y="1841"/>
                </a:lnTo>
                <a:lnTo>
                  <a:pt x="895" y="1841"/>
                </a:lnTo>
                <a:lnTo>
                  <a:pt x="925" y="1843"/>
                </a:lnTo>
                <a:lnTo>
                  <a:pt x="953" y="1848"/>
                </a:lnTo>
                <a:lnTo>
                  <a:pt x="981" y="1854"/>
                </a:lnTo>
                <a:lnTo>
                  <a:pt x="1007" y="1863"/>
                </a:lnTo>
                <a:lnTo>
                  <a:pt x="1033" y="1876"/>
                </a:lnTo>
                <a:lnTo>
                  <a:pt x="1057" y="1888"/>
                </a:lnTo>
                <a:lnTo>
                  <a:pt x="1080" y="1905"/>
                </a:lnTo>
                <a:lnTo>
                  <a:pt x="1100" y="1922"/>
                </a:lnTo>
                <a:lnTo>
                  <a:pt x="1120" y="1942"/>
                </a:lnTo>
                <a:lnTo>
                  <a:pt x="1137" y="1964"/>
                </a:lnTo>
                <a:lnTo>
                  <a:pt x="1153" y="1987"/>
                </a:lnTo>
                <a:lnTo>
                  <a:pt x="1165" y="2012"/>
                </a:lnTo>
                <a:lnTo>
                  <a:pt x="1176" y="2037"/>
                </a:lnTo>
                <a:lnTo>
                  <a:pt x="1186" y="2064"/>
                </a:lnTo>
                <a:lnTo>
                  <a:pt x="1192" y="2093"/>
                </a:lnTo>
                <a:lnTo>
                  <a:pt x="1195" y="2121"/>
                </a:lnTo>
                <a:lnTo>
                  <a:pt x="1681" y="2121"/>
                </a:lnTo>
                <a:lnTo>
                  <a:pt x="1681" y="1428"/>
                </a:lnTo>
                <a:lnTo>
                  <a:pt x="1681" y="1428"/>
                </a:lnTo>
                <a:lnTo>
                  <a:pt x="1702" y="1430"/>
                </a:lnTo>
                <a:lnTo>
                  <a:pt x="1702" y="1430"/>
                </a:lnTo>
                <a:lnTo>
                  <a:pt x="1728" y="1428"/>
                </a:lnTo>
                <a:lnTo>
                  <a:pt x="1753" y="1423"/>
                </a:lnTo>
                <a:lnTo>
                  <a:pt x="1778" y="1417"/>
                </a:lnTo>
                <a:lnTo>
                  <a:pt x="1801" y="1409"/>
                </a:lnTo>
                <a:lnTo>
                  <a:pt x="1824" y="1398"/>
                </a:lnTo>
                <a:lnTo>
                  <a:pt x="1844" y="1384"/>
                </a:lnTo>
                <a:lnTo>
                  <a:pt x="1865" y="1371"/>
                </a:lnTo>
                <a:lnTo>
                  <a:pt x="1883" y="1353"/>
                </a:lnTo>
                <a:lnTo>
                  <a:pt x="1900" y="1335"/>
                </a:lnTo>
                <a:lnTo>
                  <a:pt x="1914" y="1316"/>
                </a:lnTo>
                <a:lnTo>
                  <a:pt x="1928" y="1294"/>
                </a:lnTo>
                <a:lnTo>
                  <a:pt x="1939" y="1271"/>
                </a:lnTo>
                <a:lnTo>
                  <a:pt x="1947" y="1248"/>
                </a:lnTo>
                <a:lnTo>
                  <a:pt x="1953" y="1223"/>
                </a:lnTo>
                <a:lnTo>
                  <a:pt x="1958" y="1198"/>
                </a:lnTo>
                <a:lnTo>
                  <a:pt x="1959" y="1172"/>
                </a:lnTo>
                <a:lnTo>
                  <a:pt x="1959" y="1172"/>
                </a:lnTo>
                <a:lnTo>
                  <a:pt x="1958" y="1145"/>
                </a:lnTo>
                <a:lnTo>
                  <a:pt x="1953" y="1119"/>
                </a:lnTo>
                <a:lnTo>
                  <a:pt x="1947" y="1094"/>
                </a:lnTo>
                <a:lnTo>
                  <a:pt x="1939" y="1071"/>
                </a:lnTo>
                <a:lnTo>
                  <a:pt x="1928" y="1047"/>
                </a:lnTo>
                <a:lnTo>
                  <a:pt x="1914" y="1027"/>
                </a:lnTo>
                <a:lnTo>
                  <a:pt x="1900" y="1007"/>
                </a:lnTo>
                <a:lnTo>
                  <a:pt x="1883" y="988"/>
                </a:lnTo>
                <a:lnTo>
                  <a:pt x="1865" y="971"/>
                </a:lnTo>
                <a:lnTo>
                  <a:pt x="1844" y="957"/>
                </a:lnTo>
                <a:lnTo>
                  <a:pt x="1824" y="945"/>
                </a:lnTo>
                <a:lnTo>
                  <a:pt x="1801" y="934"/>
                </a:lnTo>
                <a:lnTo>
                  <a:pt x="1778" y="925"/>
                </a:lnTo>
                <a:lnTo>
                  <a:pt x="1753" y="918"/>
                </a:lnTo>
                <a:lnTo>
                  <a:pt x="1728" y="914"/>
                </a:lnTo>
                <a:lnTo>
                  <a:pt x="1702" y="914"/>
                </a:lnTo>
                <a:lnTo>
                  <a:pt x="1702" y="914"/>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3" name="文本框 15"/>
          <p:cNvSpPr>
            <a:spLocks noChangeArrowheads="1"/>
          </p:cNvSpPr>
          <p:nvPr/>
        </p:nvSpPr>
        <p:spPr bwMode="auto">
          <a:xfrm>
            <a:off x="5314716" y="2615462"/>
            <a:ext cx="59078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01</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5" name="Freeform 16"/>
          <p:cNvSpPr>
            <a:spLocks/>
          </p:cNvSpPr>
          <p:nvPr/>
        </p:nvSpPr>
        <p:spPr bwMode="auto">
          <a:xfrm>
            <a:off x="6130912" y="1889161"/>
            <a:ext cx="1211865" cy="1797573"/>
          </a:xfrm>
          <a:custGeom>
            <a:avLst/>
            <a:gdLst>
              <a:gd name="T0" fmla="*/ 1480 w 1618"/>
              <a:gd name="T1" fmla="*/ 988 h 2401"/>
              <a:gd name="T2" fmla="*/ 1425 w 1618"/>
              <a:gd name="T3" fmla="*/ 876 h 2401"/>
              <a:gd name="T4" fmla="*/ 1363 w 1618"/>
              <a:gd name="T5" fmla="*/ 771 h 2401"/>
              <a:gd name="T6" fmla="*/ 1293 w 1618"/>
              <a:gd name="T7" fmla="*/ 668 h 2401"/>
              <a:gd name="T8" fmla="*/ 1214 w 1618"/>
              <a:gd name="T9" fmla="*/ 570 h 2401"/>
              <a:gd name="T10" fmla="*/ 1129 w 1618"/>
              <a:gd name="T11" fmla="*/ 480 h 2401"/>
              <a:gd name="T12" fmla="*/ 1035 w 1618"/>
              <a:gd name="T13" fmla="*/ 395 h 2401"/>
              <a:gd name="T14" fmla="*/ 934 w 1618"/>
              <a:gd name="T15" fmla="*/ 315 h 2401"/>
              <a:gd name="T16" fmla="*/ 826 w 1618"/>
              <a:gd name="T17" fmla="*/ 246 h 2401"/>
              <a:gd name="T18" fmla="*/ 709 w 1618"/>
              <a:gd name="T19" fmla="*/ 182 h 2401"/>
              <a:gd name="T20" fmla="*/ 586 w 1618"/>
              <a:gd name="T21" fmla="*/ 127 h 2401"/>
              <a:gd name="T22" fmla="*/ 482 w 1618"/>
              <a:gd name="T23" fmla="*/ 85 h 2401"/>
              <a:gd name="T24" fmla="*/ 288 w 1618"/>
              <a:gd name="T25" fmla="*/ 30 h 2401"/>
              <a:gd name="T26" fmla="*/ 117 w 1618"/>
              <a:gd name="T27" fmla="*/ 3 h 2401"/>
              <a:gd name="T28" fmla="*/ 10 w 1618"/>
              <a:gd name="T29" fmla="*/ 0 h 2401"/>
              <a:gd name="T30" fmla="*/ 0 w 1618"/>
              <a:gd name="T31" fmla="*/ 872 h 2401"/>
              <a:gd name="T32" fmla="*/ 56 w 1618"/>
              <a:gd name="T33" fmla="*/ 883 h 2401"/>
              <a:gd name="T34" fmla="*/ 132 w 1618"/>
              <a:gd name="T35" fmla="*/ 915 h 2401"/>
              <a:gd name="T36" fmla="*/ 196 w 1618"/>
              <a:gd name="T37" fmla="*/ 967 h 2401"/>
              <a:gd name="T38" fmla="*/ 243 w 1618"/>
              <a:gd name="T39" fmla="*/ 1035 h 2401"/>
              <a:gd name="T40" fmla="*/ 269 w 1618"/>
              <a:gd name="T41" fmla="*/ 1114 h 2401"/>
              <a:gd name="T42" fmla="*/ 275 w 1618"/>
              <a:gd name="T43" fmla="*/ 1172 h 2401"/>
              <a:gd name="T44" fmla="*/ 263 w 1618"/>
              <a:gd name="T45" fmla="*/ 1256 h 2401"/>
              <a:gd name="T46" fmla="*/ 229 w 1618"/>
              <a:gd name="T47" fmla="*/ 1332 h 2401"/>
              <a:gd name="T48" fmla="*/ 176 w 1618"/>
              <a:gd name="T49" fmla="*/ 1394 h 2401"/>
              <a:gd name="T50" fmla="*/ 108 w 1618"/>
              <a:gd name="T51" fmla="*/ 1440 h 2401"/>
              <a:gd name="T52" fmla="*/ 28 w 1618"/>
              <a:gd name="T53" fmla="*/ 1467 h 2401"/>
              <a:gd name="T54" fmla="*/ 541 w 1618"/>
              <a:gd name="T55" fmla="*/ 2121 h 2401"/>
              <a:gd name="T56" fmla="*/ 540 w 1618"/>
              <a:gd name="T57" fmla="*/ 2141 h 2401"/>
              <a:gd name="T58" fmla="*/ 552 w 1618"/>
              <a:gd name="T59" fmla="*/ 2219 h 2401"/>
              <a:gd name="T60" fmla="*/ 585 w 1618"/>
              <a:gd name="T61" fmla="*/ 2286 h 2401"/>
              <a:gd name="T62" fmla="*/ 634 w 1618"/>
              <a:gd name="T63" fmla="*/ 2342 h 2401"/>
              <a:gd name="T64" fmla="*/ 698 w 1618"/>
              <a:gd name="T65" fmla="*/ 2381 h 2401"/>
              <a:gd name="T66" fmla="*/ 771 w 1618"/>
              <a:gd name="T67" fmla="*/ 2399 h 2401"/>
              <a:gd name="T68" fmla="*/ 824 w 1618"/>
              <a:gd name="T69" fmla="*/ 2399 h 2401"/>
              <a:gd name="T70" fmla="*/ 899 w 1618"/>
              <a:gd name="T71" fmla="*/ 2381 h 2401"/>
              <a:gd name="T72" fmla="*/ 962 w 1618"/>
              <a:gd name="T73" fmla="*/ 2342 h 2401"/>
              <a:gd name="T74" fmla="*/ 1012 w 1618"/>
              <a:gd name="T75" fmla="*/ 2286 h 2401"/>
              <a:gd name="T76" fmla="*/ 1045 w 1618"/>
              <a:gd name="T77" fmla="*/ 2219 h 2401"/>
              <a:gd name="T78" fmla="*/ 1055 w 1618"/>
              <a:gd name="T79" fmla="*/ 2141 h 2401"/>
              <a:gd name="T80" fmla="*/ 1540 w 1618"/>
              <a:gd name="T81" fmla="*/ 2121 h 2401"/>
              <a:gd name="T82" fmla="*/ 1573 w 1618"/>
              <a:gd name="T83" fmla="*/ 2008 h 2401"/>
              <a:gd name="T84" fmla="*/ 1606 w 1618"/>
              <a:gd name="T85" fmla="*/ 1821 h 2401"/>
              <a:gd name="T86" fmla="*/ 1618 w 1618"/>
              <a:gd name="T87" fmla="*/ 1619 h 2401"/>
              <a:gd name="T88" fmla="*/ 1602 w 1618"/>
              <a:gd name="T89" fmla="*/ 1405 h 2401"/>
              <a:gd name="T90" fmla="*/ 1582 w 1618"/>
              <a:gd name="T91" fmla="*/ 1293 h 2401"/>
              <a:gd name="T92" fmla="*/ 1553 w 1618"/>
              <a:gd name="T93" fmla="*/ 1179 h 2401"/>
              <a:gd name="T94" fmla="*/ 1512 w 1618"/>
              <a:gd name="T95" fmla="*/ 1064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8" h="2401">
                <a:moveTo>
                  <a:pt x="1497" y="1026"/>
                </a:moveTo>
                <a:lnTo>
                  <a:pt x="1497" y="1026"/>
                </a:lnTo>
                <a:lnTo>
                  <a:pt x="1480" y="988"/>
                </a:lnTo>
                <a:lnTo>
                  <a:pt x="1463" y="949"/>
                </a:lnTo>
                <a:lnTo>
                  <a:pt x="1444" y="914"/>
                </a:lnTo>
                <a:lnTo>
                  <a:pt x="1425" y="876"/>
                </a:lnTo>
                <a:lnTo>
                  <a:pt x="1405" y="841"/>
                </a:lnTo>
                <a:lnTo>
                  <a:pt x="1385" y="805"/>
                </a:lnTo>
                <a:lnTo>
                  <a:pt x="1363" y="771"/>
                </a:lnTo>
                <a:lnTo>
                  <a:pt x="1340" y="735"/>
                </a:lnTo>
                <a:lnTo>
                  <a:pt x="1317" y="701"/>
                </a:lnTo>
                <a:lnTo>
                  <a:pt x="1293" y="668"/>
                </a:lnTo>
                <a:lnTo>
                  <a:pt x="1267" y="636"/>
                </a:lnTo>
                <a:lnTo>
                  <a:pt x="1242" y="603"/>
                </a:lnTo>
                <a:lnTo>
                  <a:pt x="1214" y="570"/>
                </a:lnTo>
                <a:lnTo>
                  <a:pt x="1186" y="539"/>
                </a:lnTo>
                <a:lnTo>
                  <a:pt x="1158" y="510"/>
                </a:lnTo>
                <a:lnTo>
                  <a:pt x="1129" y="480"/>
                </a:lnTo>
                <a:lnTo>
                  <a:pt x="1099" y="451"/>
                </a:lnTo>
                <a:lnTo>
                  <a:pt x="1068" y="423"/>
                </a:lnTo>
                <a:lnTo>
                  <a:pt x="1035" y="395"/>
                </a:lnTo>
                <a:lnTo>
                  <a:pt x="1003" y="367"/>
                </a:lnTo>
                <a:lnTo>
                  <a:pt x="968" y="342"/>
                </a:lnTo>
                <a:lnTo>
                  <a:pt x="934" y="315"/>
                </a:lnTo>
                <a:lnTo>
                  <a:pt x="899" y="292"/>
                </a:lnTo>
                <a:lnTo>
                  <a:pt x="863" y="267"/>
                </a:lnTo>
                <a:lnTo>
                  <a:pt x="826" y="246"/>
                </a:lnTo>
                <a:lnTo>
                  <a:pt x="787" y="222"/>
                </a:lnTo>
                <a:lnTo>
                  <a:pt x="749" y="202"/>
                </a:lnTo>
                <a:lnTo>
                  <a:pt x="709" y="182"/>
                </a:lnTo>
                <a:lnTo>
                  <a:pt x="669" y="163"/>
                </a:lnTo>
                <a:lnTo>
                  <a:pt x="628" y="145"/>
                </a:lnTo>
                <a:lnTo>
                  <a:pt x="586" y="127"/>
                </a:lnTo>
                <a:lnTo>
                  <a:pt x="543" y="110"/>
                </a:lnTo>
                <a:lnTo>
                  <a:pt x="543" y="110"/>
                </a:lnTo>
                <a:lnTo>
                  <a:pt x="482" y="85"/>
                </a:lnTo>
                <a:lnTo>
                  <a:pt x="418" y="64"/>
                </a:lnTo>
                <a:lnTo>
                  <a:pt x="355" y="45"/>
                </a:lnTo>
                <a:lnTo>
                  <a:pt x="288" y="30"/>
                </a:lnTo>
                <a:lnTo>
                  <a:pt x="221" y="17"/>
                </a:lnTo>
                <a:lnTo>
                  <a:pt x="153" y="8"/>
                </a:lnTo>
                <a:lnTo>
                  <a:pt x="117" y="3"/>
                </a:lnTo>
                <a:lnTo>
                  <a:pt x="83" y="2"/>
                </a:lnTo>
                <a:lnTo>
                  <a:pt x="47" y="0"/>
                </a:lnTo>
                <a:lnTo>
                  <a:pt x="10" y="0"/>
                </a:lnTo>
                <a:lnTo>
                  <a:pt x="10" y="0"/>
                </a:lnTo>
                <a:lnTo>
                  <a:pt x="0" y="0"/>
                </a:lnTo>
                <a:lnTo>
                  <a:pt x="0" y="872"/>
                </a:lnTo>
                <a:lnTo>
                  <a:pt x="0" y="872"/>
                </a:lnTo>
                <a:lnTo>
                  <a:pt x="28" y="875"/>
                </a:lnTo>
                <a:lnTo>
                  <a:pt x="56" y="883"/>
                </a:lnTo>
                <a:lnTo>
                  <a:pt x="83" y="890"/>
                </a:lnTo>
                <a:lnTo>
                  <a:pt x="108" y="901"/>
                </a:lnTo>
                <a:lnTo>
                  <a:pt x="132" y="915"/>
                </a:lnTo>
                <a:lnTo>
                  <a:pt x="156" y="931"/>
                </a:lnTo>
                <a:lnTo>
                  <a:pt x="176" y="948"/>
                </a:lnTo>
                <a:lnTo>
                  <a:pt x="196" y="967"/>
                </a:lnTo>
                <a:lnTo>
                  <a:pt x="213" y="988"/>
                </a:lnTo>
                <a:lnTo>
                  <a:pt x="229" y="1010"/>
                </a:lnTo>
                <a:lnTo>
                  <a:pt x="243" y="1035"/>
                </a:lnTo>
                <a:lnTo>
                  <a:pt x="254" y="1060"/>
                </a:lnTo>
                <a:lnTo>
                  <a:pt x="263" y="1086"/>
                </a:lnTo>
                <a:lnTo>
                  <a:pt x="269" y="1114"/>
                </a:lnTo>
                <a:lnTo>
                  <a:pt x="274" y="1142"/>
                </a:lnTo>
                <a:lnTo>
                  <a:pt x="275" y="1172"/>
                </a:lnTo>
                <a:lnTo>
                  <a:pt x="275" y="1172"/>
                </a:lnTo>
                <a:lnTo>
                  <a:pt x="274" y="1200"/>
                </a:lnTo>
                <a:lnTo>
                  <a:pt x="269" y="1229"/>
                </a:lnTo>
                <a:lnTo>
                  <a:pt x="263" y="1256"/>
                </a:lnTo>
                <a:lnTo>
                  <a:pt x="254" y="1282"/>
                </a:lnTo>
                <a:lnTo>
                  <a:pt x="243" y="1308"/>
                </a:lnTo>
                <a:lnTo>
                  <a:pt x="229" y="1332"/>
                </a:lnTo>
                <a:lnTo>
                  <a:pt x="213" y="1353"/>
                </a:lnTo>
                <a:lnTo>
                  <a:pt x="196" y="1375"/>
                </a:lnTo>
                <a:lnTo>
                  <a:pt x="176" y="1394"/>
                </a:lnTo>
                <a:lnTo>
                  <a:pt x="156" y="1411"/>
                </a:lnTo>
                <a:lnTo>
                  <a:pt x="132" y="1426"/>
                </a:lnTo>
                <a:lnTo>
                  <a:pt x="108" y="1440"/>
                </a:lnTo>
                <a:lnTo>
                  <a:pt x="83" y="1451"/>
                </a:lnTo>
                <a:lnTo>
                  <a:pt x="56" y="1461"/>
                </a:lnTo>
                <a:lnTo>
                  <a:pt x="28" y="1467"/>
                </a:lnTo>
                <a:lnTo>
                  <a:pt x="0" y="1470"/>
                </a:lnTo>
                <a:lnTo>
                  <a:pt x="0" y="2121"/>
                </a:lnTo>
                <a:lnTo>
                  <a:pt x="541" y="2121"/>
                </a:lnTo>
                <a:lnTo>
                  <a:pt x="541" y="2121"/>
                </a:lnTo>
                <a:lnTo>
                  <a:pt x="540" y="2141"/>
                </a:lnTo>
                <a:lnTo>
                  <a:pt x="540" y="2141"/>
                </a:lnTo>
                <a:lnTo>
                  <a:pt x="541" y="2168"/>
                </a:lnTo>
                <a:lnTo>
                  <a:pt x="546" y="2194"/>
                </a:lnTo>
                <a:lnTo>
                  <a:pt x="552" y="2219"/>
                </a:lnTo>
                <a:lnTo>
                  <a:pt x="560" y="2242"/>
                </a:lnTo>
                <a:lnTo>
                  <a:pt x="571" y="2266"/>
                </a:lnTo>
                <a:lnTo>
                  <a:pt x="585" y="2286"/>
                </a:lnTo>
                <a:lnTo>
                  <a:pt x="599" y="2306"/>
                </a:lnTo>
                <a:lnTo>
                  <a:pt x="616" y="2325"/>
                </a:lnTo>
                <a:lnTo>
                  <a:pt x="634" y="2342"/>
                </a:lnTo>
                <a:lnTo>
                  <a:pt x="653" y="2356"/>
                </a:lnTo>
                <a:lnTo>
                  <a:pt x="675" y="2370"/>
                </a:lnTo>
                <a:lnTo>
                  <a:pt x="698" y="2381"/>
                </a:lnTo>
                <a:lnTo>
                  <a:pt x="721" y="2388"/>
                </a:lnTo>
                <a:lnTo>
                  <a:pt x="746" y="2395"/>
                </a:lnTo>
                <a:lnTo>
                  <a:pt x="771" y="2399"/>
                </a:lnTo>
                <a:lnTo>
                  <a:pt x="798" y="2401"/>
                </a:lnTo>
                <a:lnTo>
                  <a:pt x="798" y="2401"/>
                </a:lnTo>
                <a:lnTo>
                  <a:pt x="824" y="2399"/>
                </a:lnTo>
                <a:lnTo>
                  <a:pt x="850" y="2395"/>
                </a:lnTo>
                <a:lnTo>
                  <a:pt x="875" y="2388"/>
                </a:lnTo>
                <a:lnTo>
                  <a:pt x="899" y="2381"/>
                </a:lnTo>
                <a:lnTo>
                  <a:pt x="922" y="2370"/>
                </a:lnTo>
                <a:lnTo>
                  <a:pt x="942" y="2356"/>
                </a:lnTo>
                <a:lnTo>
                  <a:pt x="962" y="2342"/>
                </a:lnTo>
                <a:lnTo>
                  <a:pt x="981" y="2325"/>
                </a:lnTo>
                <a:lnTo>
                  <a:pt x="998" y="2306"/>
                </a:lnTo>
                <a:lnTo>
                  <a:pt x="1012" y="2286"/>
                </a:lnTo>
                <a:lnTo>
                  <a:pt x="1024" y="2266"/>
                </a:lnTo>
                <a:lnTo>
                  <a:pt x="1035" y="2242"/>
                </a:lnTo>
                <a:lnTo>
                  <a:pt x="1045" y="2219"/>
                </a:lnTo>
                <a:lnTo>
                  <a:pt x="1051" y="2194"/>
                </a:lnTo>
                <a:lnTo>
                  <a:pt x="1055" y="2168"/>
                </a:lnTo>
                <a:lnTo>
                  <a:pt x="1055" y="2141"/>
                </a:lnTo>
                <a:lnTo>
                  <a:pt x="1055" y="2141"/>
                </a:lnTo>
                <a:lnTo>
                  <a:pt x="1055" y="2121"/>
                </a:lnTo>
                <a:lnTo>
                  <a:pt x="1540" y="2121"/>
                </a:lnTo>
                <a:lnTo>
                  <a:pt x="1540" y="2121"/>
                </a:lnTo>
                <a:lnTo>
                  <a:pt x="1557" y="2065"/>
                </a:lnTo>
                <a:lnTo>
                  <a:pt x="1573" y="2008"/>
                </a:lnTo>
                <a:lnTo>
                  <a:pt x="1585" y="1947"/>
                </a:lnTo>
                <a:lnTo>
                  <a:pt x="1596" y="1885"/>
                </a:lnTo>
                <a:lnTo>
                  <a:pt x="1606" y="1821"/>
                </a:lnTo>
                <a:lnTo>
                  <a:pt x="1613" y="1756"/>
                </a:lnTo>
                <a:lnTo>
                  <a:pt x="1616" y="1687"/>
                </a:lnTo>
                <a:lnTo>
                  <a:pt x="1618" y="1619"/>
                </a:lnTo>
                <a:lnTo>
                  <a:pt x="1616" y="1549"/>
                </a:lnTo>
                <a:lnTo>
                  <a:pt x="1612" y="1478"/>
                </a:lnTo>
                <a:lnTo>
                  <a:pt x="1602" y="1405"/>
                </a:lnTo>
                <a:lnTo>
                  <a:pt x="1596" y="1367"/>
                </a:lnTo>
                <a:lnTo>
                  <a:pt x="1590" y="1330"/>
                </a:lnTo>
                <a:lnTo>
                  <a:pt x="1582" y="1293"/>
                </a:lnTo>
                <a:lnTo>
                  <a:pt x="1573" y="1256"/>
                </a:lnTo>
                <a:lnTo>
                  <a:pt x="1564" y="1218"/>
                </a:lnTo>
                <a:lnTo>
                  <a:pt x="1553" y="1179"/>
                </a:lnTo>
                <a:lnTo>
                  <a:pt x="1540" y="1142"/>
                </a:lnTo>
                <a:lnTo>
                  <a:pt x="1526" y="1103"/>
                </a:lnTo>
                <a:lnTo>
                  <a:pt x="1512" y="1064"/>
                </a:lnTo>
                <a:lnTo>
                  <a:pt x="1497" y="1026"/>
                </a:lnTo>
                <a:lnTo>
                  <a:pt x="1497" y="102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6" name="文本框 15"/>
          <p:cNvSpPr>
            <a:spLocks noChangeArrowheads="1"/>
          </p:cNvSpPr>
          <p:nvPr/>
        </p:nvSpPr>
        <p:spPr bwMode="auto">
          <a:xfrm>
            <a:off x="6457716" y="2615462"/>
            <a:ext cx="61364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02</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8" name="Freeform 17"/>
          <p:cNvSpPr>
            <a:spLocks/>
          </p:cNvSpPr>
          <p:nvPr/>
        </p:nvSpPr>
        <p:spPr bwMode="auto">
          <a:xfrm>
            <a:off x="5918200" y="3470375"/>
            <a:ext cx="1357168" cy="1589354"/>
          </a:xfrm>
          <a:custGeom>
            <a:avLst/>
            <a:gdLst>
              <a:gd name="T0" fmla="*/ 1378 w 1812"/>
              <a:gd name="T1" fmla="*/ 30 h 2123"/>
              <a:gd name="T2" fmla="*/ 1353 w 1812"/>
              <a:gd name="T3" fmla="*/ 111 h 2123"/>
              <a:gd name="T4" fmla="*/ 1307 w 1812"/>
              <a:gd name="T5" fmla="*/ 179 h 2123"/>
              <a:gd name="T6" fmla="*/ 1245 w 1812"/>
              <a:gd name="T7" fmla="*/ 234 h 2123"/>
              <a:gd name="T8" fmla="*/ 1169 w 1812"/>
              <a:gd name="T9" fmla="*/ 269 h 2123"/>
              <a:gd name="T10" fmla="*/ 1082 w 1812"/>
              <a:gd name="T11" fmla="*/ 282 h 2123"/>
              <a:gd name="T12" fmla="*/ 1024 w 1812"/>
              <a:gd name="T13" fmla="*/ 275 h 2123"/>
              <a:gd name="T14" fmla="*/ 943 w 1812"/>
              <a:gd name="T15" fmla="*/ 247 h 2123"/>
              <a:gd name="T16" fmla="*/ 876 w 1812"/>
              <a:gd name="T17" fmla="*/ 199 h 2123"/>
              <a:gd name="T18" fmla="*/ 824 w 1812"/>
              <a:gd name="T19" fmla="*/ 136 h 2123"/>
              <a:gd name="T20" fmla="*/ 791 w 1812"/>
              <a:gd name="T21" fmla="*/ 58 h 2123"/>
              <a:gd name="T22" fmla="*/ 284 w 1812"/>
              <a:gd name="T23" fmla="*/ 0 h 2123"/>
              <a:gd name="T24" fmla="*/ 260 w 1812"/>
              <a:gd name="T25" fmla="*/ 700 h 2123"/>
              <a:gd name="T26" fmla="*/ 207 w 1812"/>
              <a:gd name="T27" fmla="*/ 704 h 2123"/>
              <a:gd name="T28" fmla="*/ 135 w 1812"/>
              <a:gd name="T29" fmla="*/ 731 h 2123"/>
              <a:gd name="T30" fmla="*/ 76 w 1812"/>
              <a:gd name="T31" fmla="*/ 776 h 2123"/>
              <a:gd name="T32" fmla="*/ 33 w 1812"/>
              <a:gd name="T33" fmla="*/ 835 h 2123"/>
              <a:gd name="T34" fmla="*/ 6 w 1812"/>
              <a:gd name="T35" fmla="*/ 906 h 2123"/>
              <a:gd name="T36" fmla="*/ 0 w 1812"/>
              <a:gd name="T37" fmla="*/ 958 h 2123"/>
              <a:gd name="T38" fmla="*/ 12 w 1812"/>
              <a:gd name="T39" fmla="*/ 1035 h 2123"/>
              <a:gd name="T40" fmla="*/ 45 w 1812"/>
              <a:gd name="T41" fmla="*/ 1102 h 2123"/>
              <a:gd name="T42" fmla="*/ 95 w 1812"/>
              <a:gd name="T43" fmla="*/ 1156 h 2123"/>
              <a:gd name="T44" fmla="*/ 159 w 1812"/>
              <a:gd name="T45" fmla="*/ 1195 h 2123"/>
              <a:gd name="T46" fmla="*/ 233 w 1812"/>
              <a:gd name="T47" fmla="*/ 1214 h 2123"/>
              <a:gd name="T48" fmla="*/ 284 w 1812"/>
              <a:gd name="T49" fmla="*/ 1214 h 2123"/>
              <a:gd name="T50" fmla="*/ 740 w 1812"/>
              <a:gd name="T51" fmla="*/ 2123 h 2123"/>
              <a:gd name="T52" fmla="*/ 830 w 1812"/>
              <a:gd name="T53" fmla="*/ 2114 h 2123"/>
              <a:gd name="T54" fmla="*/ 912 w 1812"/>
              <a:gd name="T55" fmla="*/ 2089 h 2123"/>
              <a:gd name="T56" fmla="*/ 973 w 1812"/>
              <a:gd name="T57" fmla="*/ 2056 h 2123"/>
              <a:gd name="T58" fmla="*/ 1012 w 1812"/>
              <a:gd name="T59" fmla="*/ 2024 h 2123"/>
              <a:gd name="T60" fmla="*/ 1072 w 1812"/>
              <a:gd name="T61" fmla="*/ 1960 h 2123"/>
              <a:gd name="T62" fmla="*/ 1122 w 1812"/>
              <a:gd name="T63" fmla="*/ 1881 h 2123"/>
              <a:gd name="T64" fmla="*/ 1148 w 1812"/>
              <a:gd name="T65" fmla="*/ 1812 h 2123"/>
              <a:gd name="T66" fmla="*/ 1167 w 1812"/>
              <a:gd name="T67" fmla="*/ 1714 h 2123"/>
              <a:gd name="T68" fmla="*/ 1173 w 1812"/>
              <a:gd name="T69" fmla="*/ 1596 h 2123"/>
              <a:gd name="T70" fmla="*/ 1181 w 1812"/>
              <a:gd name="T71" fmla="*/ 1494 h 2123"/>
              <a:gd name="T72" fmla="*/ 1207 w 1812"/>
              <a:gd name="T73" fmla="*/ 1360 h 2123"/>
              <a:gd name="T74" fmla="*/ 1243 w 1812"/>
              <a:gd name="T75" fmla="*/ 1247 h 2123"/>
              <a:gd name="T76" fmla="*/ 1316 w 1812"/>
              <a:gd name="T77" fmla="*/ 1054 h 2123"/>
              <a:gd name="T78" fmla="*/ 1402 w 1812"/>
              <a:gd name="T79" fmla="*/ 861 h 2123"/>
              <a:gd name="T80" fmla="*/ 1588 w 1812"/>
              <a:gd name="T81" fmla="*/ 485 h 2123"/>
              <a:gd name="T82" fmla="*/ 1706 w 1812"/>
              <a:gd name="T83" fmla="*/ 254 h 2123"/>
              <a:gd name="T84" fmla="*/ 1787 w 1812"/>
              <a:gd name="T85" fmla="*/ 70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2" h="2123">
                <a:moveTo>
                  <a:pt x="1381" y="0"/>
                </a:moveTo>
                <a:lnTo>
                  <a:pt x="1381" y="0"/>
                </a:lnTo>
                <a:lnTo>
                  <a:pt x="1378" y="30"/>
                </a:lnTo>
                <a:lnTo>
                  <a:pt x="1372" y="58"/>
                </a:lnTo>
                <a:lnTo>
                  <a:pt x="1364" y="84"/>
                </a:lnTo>
                <a:lnTo>
                  <a:pt x="1353" y="111"/>
                </a:lnTo>
                <a:lnTo>
                  <a:pt x="1339" y="136"/>
                </a:lnTo>
                <a:lnTo>
                  <a:pt x="1324" y="159"/>
                </a:lnTo>
                <a:lnTo>
                  <a:pt x="1307" y="179"/>
                </a:lnTo>
                <a:lnTo>
                  <a:pt x="1288" y="199"/>
                </a:lnTo>
                <a:lnTo>
                  <a:pt x="1266" y="218"/>
                </a:lnTo>
                <a:lnTo>
                  <a:pt x="1245" y="234"/>
                </a:lnTo>
                <a:lnTo>
                  <a:pt x="1220" y="247"/>
                </a:lnTo>
                <a:lnTo>
                  <a:pt x="1195" y="260"/>
                </a:lnTo>
                <a:lnTo>
                  <a:pt x="1169" y="269"/>
                </a:lnTo>
                <a:lnTo>
                  <a:pt x="1141" y="275"/>
                </a:lnTo>
                <a:lnTo>
                  <a:pt x="1111" y="280"/>
                </a:lnTo>
                <a:lnTo>
                  <a:pt x="1082" y="282"/>
                </a:lnTo>
                <a:lnTo>
                  <a:pt x="1082" y="282"/>
                </a:lnTo>
                <a:lnTo>
                  <a:pt x="1052" y="280"/>
                </a:lnTo>
                <a:lnTo>
                  <a:pt x="1024" y="275"/>
                </a:lnTo>
                <a:lnTo>
                  <a:pt x="996" y="269"/>
                </a:lnTo>
                <a:lnTo>
                  <a:pt x="970" y="260"/>
                </a:lnTo>
                <a:lnTo>
                  <a:pt x="943" y="247"/>
                </a:lnTo>
                <a:lnTo>
                  <a:pt x="920" y="234"/>
                </a:lnTo>
                <a:lnTo>
                  <a:pt x="897" y="218"/>
                </a:lnTo>
                <a:lnTo>
                  <a:pt x="876" y="199"/>
                </a:lnTo>
                <a:lnTo>
                  <a:pt x="856" y="179"/>
                </a:lnTo>
                <a:lnTo>
                  <a:pt x="839" y="159"/>
                </a:lnTo>
                <a:lnTo>
                  <a:pt x="824" y="136"/>
                </a:lnTo>
                <a:lnTo>
                  <a:pt x="811" y="111"/>
                </a:lnTo>
                <a:lnTo>
                  <a:pt x="800" y="84"/>
                </a:lnTo>
                <a:lnTo>
                  <a:pt x="791" y="58"/>
                </a:lnTo>
                <a:lnTo>
                  <a:pt x="785" y="30"/>
                </a:lnTo>
                <a:lnTo>
                  <a:pt x="782" y="0"/>
                </a:lnTo>
                <a:lnTo>
                  <a:pt x="284" y="0"/>
                </a:lnTo>
                <a:lnTo>
                  <a:pt x="284" y="701"/>
                </a:lnTo>
                <a:lnTo>
                  <a:pt x="284" y="701"/>
                </a:lnTo>
                <a:lnTo>
                  <a:pt x="260" y="700"/>
                </a:lnTo>
                <a:lnTo>
                  <a:pt x="260" y="700"/>
                </a:lnTo>
                <a:lnTo>
                  <a:pt x="233" y="701"/>
                </a:lnTo>
                <a:lnTo>
                  <a:pt x="207" y="704"/>
                </a:lnTo>
                <a:lnTo>
                  <a:pt x="182" y="712"/>
                </a:lnTo>
                <a:lnTo>
                  <a:pt x="159" y="720"/>
                </a:lnTo>
                <a:lnTo>
                  <a:pt x="135" y="731"/>
                </a:lnTo>
                <a:lnTo>
                  <a:pt x="115" y="743"/>
                </a:lnTo>
                <a:lnTo>
                  <a:pt x="95" y="759"/>
                </a:lnTo>
                <a:lnTo>
                  <a:pt x="76" y="776"/>
                </a:lnTo>
                <a:lnTo>
                  <a:pt x="59" y="793"/>
                </a:lnTo>
                <a:lnTo>
                  <a:pt x="45" y="813"/>
                </a:lnTo>
                <a:lnTo>
                  <a:pt x="33" y="835"/>
                </a:lnTo>
                <a:lnTo>
                  <a:pt x="22" y="857"/>
                </a:lnTo>
                <a:lnTo>
                  <a:pt x="12" y="881"/>
                </a:lnTo>
                <a:lnTo>
                  <a:pt x="6" y="906"/>
                </a:lnTo>
                <a:lnTo>
                  <a:pt x="2" y="931"/>
                </a:lnTo>
                <a:lnTo>
                  <a:pt x="0" y="958"/>
                </a:lnTo>
                <a:lnTo>
                  <a:pt x="0" y="958"/>
                </a:lnTo>
                <a:lnTo>
                  <a:pt x="2" y="984"/>
                </a:lnTo>
                <a:lnTo>
                  <a:pt x="6" y="1010"/>
                </a:lnTo>
                <a:lnTo>
                  <a:pt x="12" y="1035"/>
                </a:lnTo>
                <a:lnTo>
                  <a:pt x="22" y="1059"/>
                </a:lnTo>
                <a:lnTo>
                  <a:pt x="33" y="1080"/>
                </a:lnTo>
                <a:lnTo>
                  <a:pt x="45" y="1102"/>
                </a:lnTo>
                <a:lnTo>
                  <a:pt x="59" y="1122"/>
                </a:lnTo>
                <a:lnTo>
                  <a:pt x="76" y="1141"/>
                </a:lnTo>
                <a:lnTo>
                  <a:pt x="95" y="1156"/>
                </a:lnTo>
                <a:lnTo>
                  <a:pt x="115" y="1172"/>
                </a:lnTo>
                <a:lnTo>
                  <a:pt x="135" y="1184"/>
                </a:lnTo>
                <a:lnTo>
                  <a:pt x="159" y="1195"/>
                </a:lnTo>
                <a:lnTo>
                  <a:pt x="182" y="1205"/>
                </a:lnTo>
                <a:lnTo>
                  <a:pt x="207" y="1211"/>
                </a:lnTo>
                <a:lnTo>
                  <a:pt x="233" y="1214"/>
                </a:lnTo>
                <a:lnTo>
                  <a:pt x="260" y="1216"/>
                </a:lnTo>
                <a:lnTo>
                  <a:pt x="260" y="1216"/>
                </a:lnTo>
                <a:lnTo>
                  <a:pt x="284" y="1214"/>
                </a:lnTo>
                <a:lnTo>
                  <a:pt x="284" y="2123"/>
                </a:lnTo>
                <a:lnTo>
                  <a:pt x="740" y="2123"/>
                </a:lnTo>
                <a:lnTo>
                  <a:pt x="740" y="2123"/>
                </a:lnTo>
                <a:lnTo>
                  <a:pt x="766" y="2121"/>
                </a:lnTo>
                <a:lnTo>
                  <a:pt x="794" y="2118"/>
                </a:lnTo>
                <a:lnTo>
                  <a:pt x="830" y="2114"/>
                </a:lnTo>
                <a:lnTo>
                  <a:pt x="870" y="2103"/>
                </a:lnTo>
                <a:lnTo>
                  <a:pt x="890" y="2097"/>
                </a:lnTo>
                <a:lnTo>
                  <a:pt x="912" y="2089"/>
                </a:lnTo>
                <a:lnTo>
                  <a:pt x="932" y="2079"/>
                </a:lnTo>
                <a:lnTo>
                  <a:pt x="953" y="2069"/>
                </a:lnTo>
                <a:lnTo>
                  <a:pt x="973" y="2056"/>
                </a:lnTo>
                <a:lnTo>
                  <a:pt x="990" y="2042"/>
                </a:lnTo>
                <a:lnTo>
                  <a:pt x="990" y="2042"/>
                </a:lnTo>
                <a:lnTo>
                  <a:pt x="1012" y="2024"/>
                </a:lnTo>
                <a:lnTo>
                  <a:pt x="1032" y="2005"/>
                </a:lnTo>
                <a:lnTo>
                  <a:pt x="1052" y="1983"/>
                </a:lnTo>
                <a:lnTo>
                  <a:pt x="1072" y="1960"/>
                </a:lnTo>
                <a:lnTo>
                  <a:pt x="1091" y="1935"/>
                </a:lnTo>
                <a:lnTo>
                  <a:pt x="1108" y="1909"/>
                </a:lnTo>
                <a:lnTo>
                  <a:pt x="1122" y="1881"/>
                </a:lnTo>
                <a:lnTo>
                  <a:pt x="1136" y="1850"/>
                </a:lnTo>
                <a:lnTo>
                  <a:pt x="1136" y="1850"/>
                </a:lnTo>
                <a:lnTo>
                  <a:pt x="1148" y="1812"/>
                </a:lnTo>
                <a:lnTo>
                  <a:pt x="1156" y="1778"/>
                </a:lnTo>
                <a:lnTo>
                  <a:pt x="1164" y="1745"/>
                </a:lnTo>
                <a:lnTo>
                  <a:pt x="1167" y="1714"/>
                </a:lnTo>
                <a:lnTo>
                  <a:pt x="1170" y="1685"/>
                </a:lnTo>
                <a:lnTo>
                  <a:pt x="1172" y="1655"/>
                </a:lnTo>
                <a:lnTo>
                  <a:pt x="1173" y="1596"/>
                </a:lnTo>
                <a:lnTo>
                  <a:pt x="1175" y="1564"/>
                </a:lnTo>
                <a:lnTo>
                  <a:pt x="1178" y="1531"/>
                </a:lnTo>
                <a:lnTo>
                  <a:pt x="1181" y="1494"/>
                </a:lnTo>
                <a:lnTo>
                  <a:pt x="1187" y="1453"/>
                </a:lnTo>
                <a:lnTo>
                  <a:pt x="1195" y="1410"/>
                </a:lnTo>
                <a:lnTo>
                  <a:pt x="1207" y="1360"/>
                </a:lnTo>
                <a:lnTo>
                  <a:pt x="1223" y="1306"/>
                </a:lnTo>
                <a:lnTo>
                  <a:pt x="1243" y="1247"/>
                </a:lnTo>
                <a:lnTo>
                  <a:pt x="1243" y="1247"/>
                </a:lnTo>
                <a:lnTo>
                  <a:pt x="1265" y="1183"/>
                </a:lnTo>
                <a:lnTo>
                  <a:pt x="1290" y="1118"/>
                </a:lnTo>
                <a:lnTo>
                  <a:pt x="1316" y="1054"/>
                </a:lnTo>
                <a:lnTo>
                  <a:pt x="1344" y="990"/>
                </a:lnTo>
                <a:lnTo>
                  <a:pt x="1372" y="925"/>
                </a:lnTo>
                <a:lnTo>
                  <a:pt x="1402" y="861"/>
                </a:lnTo>
                <a:lnTo>
                  <a:pt x="1464" y="734"/>
                </a:lnTo>
                <a:lnTo>
                  <a:pt x="1526" y="608"/>
                </a:lnTo>
                <a:lnTo>
                  <a:pt x="1588" y="485"/>
                </a:lnTo>
                <a:lnTo>
                  <a:pt x="1649" y="367"/>
                </a:lnTo>
                <a:lnTo>
                  <a:pt x="1706" y="254"/>
                </a:lnTo>
                <a:lnTo>
                  <a:pt x="1706" y="254"/>
                </a:lnTo>
                <a:lnTo>
                  <a:pt x="1734" y="198"/>
                </a:lnTo>
                <a:lnTo>
                  <a:pt x="1761" y="136"/>
                </a:lnTo>
                <a:lnTo>
                  <a:pt x="1787" y="70"/>
                </a:lnTo>
                <a:lnTo>
                  <a:pt x="1812" y="0"/>
                </a:lnTo>
                <a:lnTo>
                  <a:pt x="1381" y="0"/>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9" name="文本框 15"/>
          <p:cNvSpPr>
            <a:spLocks noChangeArrowheads="1"/>
          </p:cNvSpPr>
          <p:nvPr/>
        </p:nvSpPr>
        <p:spPr bwMode="auto">
          <a:xfrm>
            <a:off x="627547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03</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1" name="Freeform 14"/>
          <p:cNvSpPr>
            <a:spLocks/>
          </p:cNvSpPr>
          <p:nvPr/>
        </p:nvSpPr>
        <p:spPr bwMode="auto">
          <a:xfrm>
            <a:off x="4936046" y="3262156"/>
            <a:ext cx="1192390" cy="1797573"/>
          </a:xfrm>
          <a:custGeom>
            <a:avLst/>
            <a:gdLst>
              <a:gd name="T0" fmla="*/ 1063 w 1591"/>
              <a:gd name="T1" fmla="*/ 278 h 2401"/>
              <a:gd name="T2" fmla="*/ 1063 w 1591"/>
              <a:gd name="T3" fmla="*/ 258 h 2401"/>
              <a:gd name="T4" fmla="*/ 1052 w 1591"/>
              <a:gd name="T5" fmla="*/ 182 h 2401"/>
              <a:gd name="T6" fmla="*/ 1019 w 1591"/>
              <a:gd name="T7" fmla="*/ 115 h 2401"/>
              <a:gd name="T8" fmla="*/ 970 w 1591"/>
              <a:gd name="T9" fmla="*/ 59 h 2401"/>
              <a:gd name="T10" fmla="*/ 906 w 1591"/>
              <a:gd name="T11" fmla="*/ 20 h 2401"/>
              <a:gd name="T12" fmla="*/ 831 w 1591"/>
              <a:gd name="T13" fmla="*/ 2 h 2401"/>
              <a:gd name="T14" fmla="*/ 779 w 1591"/>
              <a:gd name="T15" fmla="*/ 2 h 2401"/>
              <a:gd name="T16" fmla="*/ 704 w 1591"/>
              <a:gd name="T17" fmla="*/ 20 h 2401"/>
              <a:gd name="T18" fmla="*/ 640 w 1591"/>
              <a:gd name="T19" fmla="*/ 59 h 2401"/>
              <a:gd name="T20" fmla="*/ 591 w 1591"/>
              <a:gd name="T21" fmla="*/ 115 h 2401"/>
              <a:gd name="T22" fmla="*/ 558 w 1591"/>
              <a:gd name="T23" fmla="*/ 182 h 2401"/>
              <a:gd name="T24" fmla="*/ 547 w 1591"/>
              <a:gd name="T25" fmla="*/ 258 h 2401"/>
              <a:gd name="T26" fmla="*/ 0 w 1591"/>
              <a:gd name="T27" fmla="*/ 278 h 2401"/>
              <a:gd name="T28" fmla="*/ 51 w 1591"/>
              <a:gd name="T29" fmla="*/ 414 h 2401"/>
              <a:gd name="T30" fmla="*/ 106 w 1591"/>
              <a:gd name="T31" fmla="*/ 532 h 2401"/>
              <a:gd name="T32" fmla="*/ 286 w 1591"/>
              <a:gd name="T33" fmla="*/ 886 h 2401"/>
              <a:gd name="T34" fmla="*/ 440 w 1591"/>
              <a:gd name="T35" fmla="*/ 1203 h 2401"/>
              <a:gd name="T36" fmla="*/ 522 w 1591"/>
              <a:gd name="T37" fmla="*/ 1396 h 2401"/>
              <a:gd name="T38" fmla="*/ 569 w 1591"/>
              <a:gd name="T39" fmla="*/ 1525 h 2401"/>
              <a:gd name="T40" fmla="*/ 617 w 1591"/>
              <a:gd name="T41" fmla="*/ 1688 h 2401"/>
              <a:gd name="T42" fmla="*/ 636 w 1591"/>
              <a:gd name="T43" fmla="*/ 1809 h 2401"/>
              <a:gd name="T44" fmla="*/ 640 w 1591"/>
              <a:gd name="T45" fmla="*/ 1933 h 2401"/>
              <a:gd name="T46" fmla="*/ 648 w 1591"/>
              <a:gd name="T47" fmla="*/ 2023 h 2401"/>
              <a:gd name="T48" fmla="*/ 676 w 1591"/>
              <a:gd name="T49" fmla="*/ 2128 h 2401"/>
              <a:gd name="T50" fmla="*/ 704 w 1591"/>
              <a:gd name="T51" fmla="*/ 2187 h 2401"/>
              <a:gd name="T52" fmla="*/ 760 w 1591"/>
              <a:gd name="T53" fmla="*/ 2261 h 2401"/>
              <a:gd name="T54" fmla="*/ 822 w 1591"/>
              <a:gd name="T55" fmla="*/ 2320 h 2401"/>
              <a:gd name="T56" fmla="*/ 859 w 1591"/>
              <a:gd name="T57" fmla="*/ 2347 h 2401"/>
              <a:gd name="T58" fmla="*/ 922 w 1591"/>
              <a:gd name="T59" fmla="*/ 2375 h 2401"/>
              <a:gd name="T60" fmla="*/ 1018 w 1591"/>
              <a:gd name="T61" fmla="*/ 2396 h 2401"/>
              <a:gd name="T62" fmla="*/ 1591 w 1591"/>
              <a:gd name="T63" fmla="*/ 2401 h 2401"/>
              <a:gd name="T64" fmla="*/ 1563 w 1591"/>
              <a:gd name="T65" fmla="*/ 1532 h 2401"/>
              <a:gd name="T66" fmla="*/ 1481 w 1591"/>
              <a:gd name="T67" fmla="*/ 1508 h 2401"/>
              <a:gd name="T68" fmla="*/ 1413 w 1591"/>
              <a:gd name="T69" fmla="*/ 1461 h 2401"/>
              <a:gd name="T70" fmla="*/ 1358 w 1591"/>
              <a:gd name="T71" fmla="*/ 1399 h 2401"/>
              <a:gd name="T72" fmla="*/ 1322 w 1591"/>
              <a:gd name="T73" fmla="*/ 1323 h 2401"/>
              <a:gd name="T74" fmla="*/ 1310 w 1591"/>
              <a:gd name="T75" fmla="*/ 1236 h 2401"/>
              <a:gd name="T76" fmla="*/ 1316 w 1591"/>
              <a:gd name="T77" fmla="*/ 1178 h 2401"/>
              <a:gd name="T78" fmla="*/ 1344 w 1591"/>
              <a:gd name="T79" fmla="*/ 1097 h 2401"/>
              <a:gd name="T80" fmla="*/ 1392 w 1591"/>
              <a:gd name="T81" fmla="*/ 1029 h 2401"/>
              <a:gd name="T82" fmla="*/ 1458 w 1591"/>
              <a:gd name="T83" fmla="*/ 978 h 2401"/>
              <a:gd name="T84" fmla="*/ 1535 w 1591"/>
              <a:gd name="T85" fmla="*/ 945 h 2401"/>
              <a:gd name="T86" fmla="*/ 1591 w 1591"/>
              <a:gd name="T87" fmla="*/ 936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2401">
                <a:moveTo>
                  <a:pt x="1591" y="936"/>
                </a:moveTo>
                <a:lnTo>
                  <a:pt x="1591" y="278"/>
                </a:lnTo>
                <a:lnTo>
                  <a:pt x="1063" y="278"/>
                </a:lnTo>
                <a:lnTo>
                  <a:pt x="1063" y="278"/>
                </a:lnTo>
                <a:lnTo>
                  <a:pt x="1063" y="258"/>
                </a:lnTo>
                <a:lnTo>
                  <a:pt x="1063" y="258"/>
                </a:lnTo>
                <a:lnTo>
                  <a:pt x="1061" y="232"/>
                </a:lnTo>
                <a:lnTo>
                  <a:pt x="1058" y="207"/>
                </a:lnTo>
                <a:lnTo>
                  <a:pt x="1052" y="182"/>
                </a:lnTo>
                <a:lnTo>
                  <a:pt x="1043" y="159"/>
                </a:lnTo>
                <a:lnTo>
                  <a:pt x="1032" y="135"/>
                </a:lnTo>
                <a:lnTo>
                  <a:pt x="1019" y="115"/>
                </a:lnTo>
                <a:lnTo>
                  <a:pt x="1004" y="95"/>
                </a:lnTo>
                <a:lnTo>
                  <a:pt x="988" y="76"/>
                </a:lnTo>
                <a:lnTo>
                  <a:pt x="970" y="59"/>
                </a:lnTo>
                <a:lnTo>
                  <a:pt x="950" y="45"/>
                </a:lnTo>
                <a:lnTo>
                  <a:pt x="928" y="31"/>
                </a:lnTo>
                <a:lnTo>
                  <a:pt x="906" y="20"/>
                </a:lnTo>
                <a:lnTo>
                  <a:pt x="881" y="13"/>
                </a:lnTo>
                <a:lnTo>
                  <a:pt x="858" y="6"/>
                </a:lnTo>
                <a:lnTo>
                  <a:pt x="831" y="2"/>
                </a:lnTo>
                <a:lnTo>
                  <a:pt x="805" y="0"/>
                </a:lnTo>
                <a:lnTo>
                  <a:pt x="805" y="0"/>
                </a:lnTo>
                <a:lnTo>
                  <a:pt x="779" y="2"/>
                </a:lnTo>
                <a:lnTo>
                  <a:pt x="754" y="6"/>
                </a:lnTo>
                <a:lnTo>
                  <a:pt x="729" y="13"/>
                </a:lnTo>
                <a:lnTo>
                  <a:pt x="704" y="20"/>
                </a:lnTo>
                <a:lnTo>
                  <a:pt x="682" y="31"/>
                </a:lnTo>
                <a:lnTo>
                  <a:pt x="661" y="45"/>
                </a:lnTo>
                <a:lnTo>
                  <a:pt x="640" y="59"/>
                </a:lnTo>
                <a:lnTo>
                  <a:pt x="623" y="76"/>
                </a:lnTo>
                <a:lnTo>
                  <a:pt x="606" y="95"/>
                </a:lnTo>
                <a:lnTo>
                  <a:pt x="591" y="115"/>
                </a:lnTo>
                <a:lnTo>
                  <a:pt x="578" y="135"/>
                </a:lnTo>
                <a:lnTo>
                  <a:pt x="567" y="159"/>
                </a:lnTo>
                <a:lnTo>
                  <a:pt x="558" y="182"/>
                </a:lnTo>
                <a:lnTo>
                  <a:pt x="552" y="207"/>
                </a:lnTo>
                <a:lnTo>
                  <a:pt x="549" y="232"/>
                </a:lnTo>
                <a:lnTo>
                  <a:pt x="547" y="258"/>
                </a:lnTo>
                <a:lnTo>
                  <a:pt x="547" y="258"/>
                </a:lnTo>
                <a:lnTo>
                  <a:pt x="549" y="278"/>
                </a:lnTo>
                <a:lnTo>
                  <a:pt x="0" y="278"/>
                </a:lnTo>
                <a:lnTo>
                  <a:pt x="0" y="278"/>
                </a:lnTo>
                <a:lnTo>
                  <a:pt x="25" y="348"/>
                </a:lnTo>
                <a:lnTo>
                  <a:pt x="51" y="414"/>
                </a:lnTo>
                <a:lnTo>
                  <a:pt x="78" y="476"/>
                </a:lnTo>
                <a:lnTo>
                  <a:pt x="106" y="532"/>
                </a:lnTo>
                <a:lnTo>
                  <a:pt x="106" y="532"/>
                </a:lnTo>
                <a:lnTo>
                  <a:pt x="163" y="645"/>
                </a:lnTo>
                <a:lnTo>
                  <a:pt x="224" y="763"/>
                </a:lnTo>
                <a:lnTo>
                  <a:pt x="286" y="886"/>
                </a:lnTo>
                <a:lnTo>
                  <a:pt x="348" y="1012"/>
                </a:lnTo>
                <a:lnTo>
                  <a:pt x="410" y="1139"/>
                </a:lnTo>
                <a:lnTo>
                  <a:pt x="440" y="1203"/>
                </a:lnTo>
                <a:lnTo>
                  <a:pt x="468" y="1268"/>
                </a:lnTo>
                <a:lnTo>
                  <a:pt x="496" y="1332"/>
                </a:lnTo>
                <a:lnTo>
                  <a:pt x="522" y="1396"/>
                </a:lnTo>
                <a:lnTo>
                  <a:pt x="547" y="1461"/>
                </a:lnTo>
                <a:lnTo>
                  <a:pt x="569" y="1525"/>
                </a:lnTo>
                <a:lnTo>
                  <a:pt x="569" y="1525"/>
                </a:lnTo>
                <a:lnTo>
                  <a:pt x="589" y="1584"/>
                </a:lnTo>
                <a:lnTo>
                  <a:pt x="605" y="1638"/>
                </a:lnTo>
                <a:lnTo>
                  <a:pt x="617" y="1688"/>
                </a:lnTo>
                <a:lnTo>
                  <a:pt x="625" y="1731"/>
                </a:lnTo>
                <a:lnTo>
                  <a:pt x="631" y="1772"/>
                </a:lnTo>
                <a:lnTo>
                  <a:pt x="636" y="1809"/>
                </a:lnTo>
                <a:lnTo>
                  <a:pt x="637" y="1842"/>
                </a:lnTo>
                <a:lnTo>
                  <a:pt x="639" y="1874"/>
                </a:lnTo>
                <a:lnTo>
                  <a:pt x="640" y="1933"/>
                </a:lnTo>
                <a:lnTo>
                  <a:pt x="642" y="1963"/>
                </a:lnTo>
                <a:lnTo>
                  <a:pt x="645" y="1992"/>
                </a:lnTo>
                <a:lnTo>
                  <a:pt x="648" y="2023"/>
                </a:lnTo>
                <a:lnTo>
                  <a:pt x="656" y="2056"/>
                </a:lnTo>
                <a:lnTo>
                  <a:pt x="664" y="2090"/>
                </a:lnTo>
                <a:lnTo>
                  <a:pt x="676" y="2128"/>
                </a:lnTo>
                <a:lnTo>
                  <a:pt x="676" y="2128"/>
                </a:lnTo>
                <a:lnTo>
                  <a:pt x="690" y="2159"/>
                </a:lnTo>
                <a:lnTo>
                  <a:pt x="704" y="2187"/>
                </a:lnTo>
                <a:lnTo>
                  <a:pt x="721" y="2213"/>
                </a:lnTo>
                <a:lnTo>
                  <a:pt x="740" y="2238"/>
                </a:lnTo>
                <a:lnTo>
                  <a:pt x="760" y="2261"/>
                </a:lnTo>
                <a:lnTo>
                  <a:pt x="780" y="2283"/>
                </a:lnTo>
                <a:lnTo>
                  <a:pt x="800" y="2302"/>
                </a:lnTo>
                <a:lnTo>
                  <a:pt x="822" y="2320"/>
                </a:lnTo>
                <a:lnTo>
                  <a:pt x="822" y="2320"/>
                </a:lnTo>
                <a:lnTo>
                  <a:pt x="839" y="2334"/>
                </a:lnTo>
                <a:lnTo>
                  <a:pt x="859" y="2347"/>
                </a:lnTo>
                <a:lnTo>
                  <a:pt x="880" y="2357"/>
                </a:lnTo>
                <a:lnTo>
                  <a:pt x="900" y="2367"/>
                </a:lnTo>
                <a:lnTo>
                  <a:pt x="922" y="2375"/>
                </a:lnTo>
                <a:lnTo>
                  <a:pt x="942" y="2381"/>
                </a:lnTo>
                <a:lnTo>
                  <a:pt x="982" y="2392"/>
                </a:lnTo>
                <a:lnTo>
                  <a:pt x="1018" y="2396"/>
                </a:lnTo>
                <a:lnTo>
                  <a:pt x="1047" y="2399"/>
                </a:lnTo>
                <a:lnTo>
                  <a:pt x="1072" y="2401"/>
                </a:lnTo>
                <a:lnTo>
                  <a:pt x="1591" y="2401"/>
                </a:lnTo>
                <a:lnTo>
                  <a:pt x="1591" y="1535"/>
                </a:lnTo>
                <a:lnTo>
                  <a:pt x="1591" y="1535"/>
                </a:lnTo>
                <a:lnTo>
                  <a:pt x="1563" y="1532"/>
                </a:lnTo>
                <a:lnTo>
                  <a:pt x="1535" y="1526"/>
                </a:lnTo>
                <a:lnTo>
                  <a:pt x="1507" y="1518"/>
                </a:lnTo>
                <a:lnTo>
                  <a:pt x="1481" y="1508"/>
                </a:lnTo>
                <a:lnTo>
                  <a:pt x="1458" y="1494"/>
                </a:lnTo>
                <a:lnTo>
                  <a:pt x="1434" y="1478"/>
                </a:lnTo>
                <a:lnTo>
                  <a:pt x="1413" y="1461"/>
                </a:lnTo>
                <a:lnTo>
                  <a:pt x="1392" y="1442"/>
                </a:lnTo>
                <a:lnTo>
                  <a:pt x="1374" y="1421"/>
                </a:lnTo>
                <a:lnTo>
                  <a:pt x="1358" y="1399"/>
                </a:lnTo>
                <a:lnTo>
                  <a:pt x="1344" y="1374"/>
                </a:lnTo>
                <a:lnTo>
                  <a:pt x="1332" y="1349"/>
                </a:lnTo>
                <a:lnTo>
                  <a:pt x="1322" y="1323"/>
                </a:lnTo>
                <a:lnTo>
                  <a:pt x="1316" y="1295"/>
                </a:lnTo>
                <a:lnTo>
                  <a:pt x="1312" y="1265"/>
                </a:lnTo>
                <a:lnTo>
                  <a:pt x="1310" y="1236"/>
                </a:lnTo>
                <a:lnTo>
                  <a:pt x="1310" y="1236"/>
                </a:lnTo>
                <a:lnTo>
                  <a:pt x="1312" y="1206"/>
                </a:lnTo>
                <a:lnTo>
                  <a:pt x="1316" y="1178"/>
                </a:lnTo>
                <a:lnTo>
                  <a:pt x="1322" y="1150"/>
                </a:lnTo>
                <a:lnTo>
                  <a:pt x="1332" y="1124"/>
                </a:lnTo>
                <a:lnTo>
                  <a:pt x="1344" y="1097"/>
                </a:lnTo>
                <a:lnTo>
                  <a:pt x="1358" y="1074"/>
                </a:lnTo>
                <a:lnTo>
                  <a:pt x="1374" y="1051"/>
                </a:lnTo>
                <a:lnTo>
                  <a:pt x="1392" y="1029"/>
                </a:lnTo>
                <a:lnTo>
                  <a:pt x="1413" y="1010"/>
                </a:lnTo>
                <a:lnTo>
                  <a:pt x="1434" y="993"/>
                </a:lnTo>
                <a:lnTo>
                  <a:pt x="1458" y="978"/>
                </a:lnTo>
                <a:lnTo>
                  <a:pt x="1481" y="965"/>
                </a:lnTo>
                <a:lnTo>
                  <a:pt x="1507" y="953"/>
                </a:lnTo>
                <a:lnTo>
                  <a:pt x="1535" y="945"/>
                </a:lnTo>
                <a:lnTo>
                  <a:pt x="1563" y="939"/>
                </a:lnTo>
                <a:lnTo>
                  <a:pt x="1591" y="936"/>
                </a:lnTo>
                <a:lnTo>
                  <a:pt x="1591" y="93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72" name="文本框 15"/>
          <p:cNvSpPr>
            <a:spLocks noChangeArrowheads="1"/>
          </p:cNvSpPr>
          <p:nvPr/>
        </p:nvSpPr>
        <p:spPr bwMode="auto">
          <a:xfrm>
            <a:off x="530900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04</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5" name="文本框 74"/>
          <p:cNvSpPr txBox="1"/>
          <p:nvPr/>
        </p:nvSpPr>
        <p:spPr>
          <a:xfrm>
            <a:off x="1364343" y="5018616"/>
            <a:ext cx="285292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客户端主要功能为：课程资源展示，平台资讯展示，企业主页，平台介绍，管理员登录页面，企业入驻页；企业主页包含学生主页，教务主页，教师主页</a:t>
            </a:r>
            <a:r>
              <a:rPr lang="zh-CN" altLang="zh-CN" sz="1200" dirty="0">
                <a:latin typeface="微软雅黑" charset="-122"/>
                <a:ea typeface="微软雅黑" charset="-122"/>
              </a:rPr>
              <a:t>。</a:t>
            </a:r>
          </a:p>
        </p:txBody>
      </p:sp>
      <p:sp>
        <p:nvSpPr>
          <p:cNvPr id="78" name="文本框 77"/>
          <p:cNvSpPr txBox="1"/>
          <p:nvPr/>
        </p:nvSpPr>
        <p:spPr>
          <a:xfrm>
            <a:off x="8046377" y="5013536"/>
            <a:ext cx="3038717" cy="1934056"/>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微信公众号主要是起到推广的功能，面对所有用户。主要功能包括在线课程的推荐：查看最新课程、热门课程、公开课及直播课。查看平台资讯，合作企业资讯，查看平台介绍，平台使用帮助，问题反馈等功能。</a:t>
            </a:r>
          </a:p>
        </p:txBody>
      </p:sp>
      <p:sp>
        <p:nvSpPr>
          <p:cNvPr id="81" name="文本框 80"/>
          <p:cNvSpPr txBox="1"/>
          <p:nvPr/>
        </p:nvSpPr>
        <p:spPr>
          <a:xfrm>
            <a:off x="8704963" y="2501293"/>
            <a:ext cx="253997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管理端主要功能为系统管理（对院系，班级，学生，教师，课程，教务，直播间的管理），资讯管理，个人信息管理。</a:t>
            </a:r>
          </a:p>
        </p:txBody>
      </p:sp>
      <p:grpSp>
        <p:nvGrpSpPr>
          <p:cNvPr id="82" name="组合 81"/>
          <p:cNvGrpSpPr/>
          <p:nvPr/>
        </p:nvGrpSpPr>
        <p:grpSpPr>
          <a:xfrm>
            <a:off x="1785460" y="1707889"/>
            <a:ext cx="636386" cy="677750"/>
            <a:chOff x="4037013" y="2814638"/>
            <a:chExt cx="317500" cy="338138"/>
          </a:xfrm>
          <a:solidFill>
            <a:srgbClr val="45D8FF"/>
          </a:solidFill>
          <a:effectLst>
            <a:outerShdw blurRad="190500" algn="ctr" rotWithShape="0">
              <a:srgbClr val="45D8FF">
                <a:alpha val="90000"/>
              </a:srgbClr>
            </a:outerShdw>
          </a:effectLst>
        </p:grpSpPr>
        <p:sp>
          <p:nvSpPr>
            <p:cNvPr id="83" name="Freeform 163"/>
            <p:cNvSpPr>
              <a:spLocks/>
            </p:cNvSpPr>
            <p:nvPr/>
          </p:nvSpPr>
          <p:spPr bwMode="auto">
            <a:xfrm>
              <a:off x="4048126" y="3109913"/>
              <a:ext cx="231775" cy="42863"/>
            </a:xfrm>
            <a:custGeom>
              <a:avLst/>
              <a:gdLst>
                <a:gd name="T0" fmla="*/ 26 w 585"/>
                <a:gd name="T1" fmla="*/ 0 h 107"/>
                <a:gd name="T2" fmla="*/ 21 w 585"/>
                <a:gd name="T3" fmla="*/ 1 h 107"/>
                <a:gd name="T4" fmla="*/ 11 w 585"/>
                <a:gd name="T5" fmla="*/ 5 h 107"/>
                <a:gd name="T6" fmla="*/ 4 w 585"/>
                <a:gd name="T7" fmla="*/ 12 h 107"/>
                <a:gd name="T8" fmla="*/ 0 w 585"/>
                <a:gd name="T9" fmla="*/ 21 h 107"/>
                <a:gd name="T10" fmla="*/ 0 w 585"/>
                <a:gd name="T11" fmla="*/ 27 h 107"/>
                <a:gd name="T12" fmla="*/ 1 w 585"/>
                <a:gd name="T13" fmla="*/ 37 h 107"/>
                <a:gd name="T14" fmla="*/ 8 w 585"/>
                <a:gd name="T15" fmla="*/ 46 h 107"/>
                <a:gd name="T16" fmla="*/ 16 w 585"/>
                <a:gd name="T17" fmla="*/ 51 h 107"/>
                <a:gd name="T18" fmla="*/ 26 w 585"/>
                <a:gd name="T19" fmla="*/ 53 h 107"/>
                <a:gd name="T20" fmla="*/ 82 w 585"/>
                <a:gd name="T21" fmla="*/ 53 h 107"/>
                <a:gd name="T22" fmla="*/ 80 w 585"/>
                <a:gd name="T23" fmla="*/ 67 h 107"/>
                <a:gd name="T24" fmla="*/ 80 w 585"/>
                <a:gd name="T25" fmla="*/ 74 h 107"/>
                <a:gd name="T26" fmla="*/ 86 w 585"/>
                <a:gd name="T27" fmla="*/ 89 h 107"/>
                <a:gd name="T28" fmla="*/ 97 w 585"/>
                <a:gd name="T29" fmla="*/ 99 h 107"/>
                <a:gd name="T30" fmla="*/ 111 w 585"/>
                <a:gd name="T31" fmla="*/ 106 h 107"/>
                <a:gd name="T32" fmla="*/ 465 w 585"/>
                <a:gd name="T33" fmla="*/ 107 h 107"/>
                <a:gd name="T34" fmla="*/ 473 w 585"/>
                <a:gd name="T35" fmla="*/ 106 h 107"/>
                <a:gd name="T36" fmla="*/ 488 w 585"/>
                <a:gd name="T37" fmla="*/ 99 h 107"/>
                <a:gd name="T38" fmla="*/ 499 w 585"/>
                <a:gd name="T39" fmla="*/ 89 h 107"/>
                <a:gd name="T40" fmla="*/ 504 w 585"/>
                <a:gd name="T41" fmla="*/ 74 h 107"/>
                <a:gd name="T42" fmla="*/ 505 w 585"/>
                <a:gd name="T43" fmla="*/ 67 h 107"/>
                <a:gd name="T44" fmla="*/ 503 w 585"/>
                <a:gd name="T45" fmla="*/ 53 h 107"/>
                <a:gd name="T46" fmla="*/ 559 w 585"/>
                <a:gd name="T47" fmla="*/ 53 h 107"/>
                <a:gd name="T48" fmla="*/ 569 w 585"/>
                <a:gd name="T49" fmla="*/ 51 h 107"/>
                <a:gd name="T50" fmla="*/ 577 w 585"/>
                <a:gd name="T51" fmla="*/ 46 h 107"/>
                <a:gd name="T52" fmla="*/ 582 w 585"/>
                <a:gd name="T53" fmla="*/ 37 h 107"/>
                <a:gd name="T54" fmla="*/ 585 w 585"/>
                <a:gd name="T55" fmla="*/ 27 h 107"/>
                <a:gd name="T56" fmla="*/ 585 w 585"/>
                <a:gd name="T57" fmla="*/ 21 h 107"/>
                <a:gd name="T58" fmla="*/ 580 w 585"/>
                <a:gd name="T59" fmla="*/ 12 h 107"/>
                <a:gd name="T60" fmla="*/ 574 w 585"/>
                <a:gd name="T61" fmla="*/ 5 h 107"/>
                <a:gd name="T62" fmla="*/ 564 w 585"/>
                <a:gd name="T63" fmla="*/ 1 h 107"/>
                <a:gd name="T64" fmla="*/ 559 w 585"/>
                <a:gd name="T6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5" h="107">
                  <a:moveTo>
                    <a:pt x="559" y="0"/>
                  </a:moveTo>
                  <a:lnTo>
                    <a:pt x="26" y="0"/>
                  </a:lnTo>
                  <a:lnTo>
                    <a:pt x="26" y="0"/>
                  </a:lnTo>
                  <a:lnTo>
                    <a:pt x="21" y="1"/>
                  </a:lnTo>
                  <a:lnTo>
                    <a:pt x="16" y="2"/>
                  </a:lnTo>
                  <a:lnTo>
                    <a:pt x="11" y="5"/>
                  </a:lnTo>
                  <a:lnTo>
                    <a:pt x="8" y="8"/>
                  </a:lnTo>
                  <a:lnTo>
                    <a:pt x="4" y="12"/>
                  </a:lnTo>
                  <a:lnTo>
                    <a:pt x="1" y="16"/>
                  </a:lnTo>
                  <a:lnTo>
                    <a:pt x="0" y="21"/>
                  </a:lnTo>
                  <a:lnTo>
                    <a:pt x="0" y="27"/>
                  </a:lnTo>
                  <a:lnTo>
                    <a:pt x="0" y="27"/>
                  </a:lnTo>
                  <a:lnTo>
                    <a:pt x="0" y="32"/>
                  </a:lnTo>
                  <a:lnTo>
                    <a:pt x="1" y="37"/>
                  </a:lnTo>
                  <a:lnTo>
                    <a:pt x="4" y="42"/>
                  </a:lnTo>
                  <a:lnTo>
                    <a:pt x="8" y="46"/>
                  </a:lnTo>
                  <a:lnTo>
                    <a:pt x="11" y="48"/>
                  </a:lnTo>
                  <a:lnTo>
                    <a:pt x="16" y="51"/>
                  </a:lnTo>
                  <a:lnTo>
                    <a:pt x="21" y="53"/>
                  </a:lnTo>
                  <a:lnTo>
                    <a:pt x="26" y="53"/>
                  </a:lnTo>
                  <a:lnTo>
                    <a:pt x="82" y="53"/>
                  </a:lnTo>
                  <a:lnTo>
                    <a:pt x="82" y="53"/>
                  </a:lnTo>
                  <a:lnTo>
                    <a:pt x="80" y="60"/>
                  </a:lnTo>
                  <a:lnTo>
                    <a:pt x="80" y="67"/>
                  </a:lnTo>
                  <a:lnTo>
                    <a:pt x="80" y="67"/>
                  </a:lnTo>
                  <a:lnTo>
                    <a:pt x="80" y="74"/>
                  </a:lnTo>
                  <a:lnTo>
                    <a:pt x="82" y="82"/>
                  </a:lnTo>
                  <a:lnTo>
                    <a:pt x="86" y="89"/>
                  </a:lnTo>
                  <a:lnTo>
                    <a:pt x="91" y="94"/>
                  </a:lnTo>
                  <a:lnTo>
                    <a:pt x="97" y="99"/>
                  </a:lnTo>
                  <a:lnTo>
                    <a:pt x="104" y="103"/>
                  </a:lnTo>
                  <a:lnTo>
                    <a:pt x="111" y="106"/>
                  </a:lnTo>
                  <a:lnTo>
                    <a:pt x="120" y="107"/>
                  </a:lnTo>
                  <a:lnTo>
                    <a:pt x="465" y="107"/>
                  </a:lnTo>
                  <a:lnTo>
                    <a:pt x="465" y="107"/>
                  </a:lnTo>
                  <a:lnTo>
                    <a:pt x="473" y="106"/>
                  </a:lnTo>
                  <a:lnTo>
                    <a:pt x="480" y="103"/>
                  </a:lnTo>
                  <a:lnTo>
                    <a:pt x="488" y="99"/>
                  </a:lnTo>
                  <a:lnTo>
                    <a:pt x="494" y="94"/>
                  </a:lnTo>
                  <a:lnTo>
                    <a:pt x="499" y="89"/>
                  </a:lnTo>
                  <a:lnTo>
                    <a:pt x="501" y="82"/>
                  </a:lnTo>
                  <a:lnTo>
                    <a:pt x="504" y="74"/>
                  </a:lnTo>
                  <a:lnTo>
                    <a:pt x="505" y="67"/>
                  </a:lnTo>
                  <a:lnTo>
                    <a:pt x="505" y="67"/>
                  </a:lnTo>
                  <a:lnTo>
                    <a:pt x="505" y="60"/>
                  </a:lnTo>
                  <a:lnTo>
                    <a:pt x="503" y="53"/>
                  </a:lnTo>
                  <a:lnTo>
                    <a:pt x="559" y="53"/>
                  </a:lnTo>
                  <a:lnTo>
                    <a:pt x="559" y="53"/>
                  </a:lnTo>
                  <a:lnTo>
                    <a:pt x="564" y="53"/>
                  </a:lnTo>
                  <a:lnTo>
                    <a:pt x="569" y="51"/>
                  </a:lnTo>
                  <a:lnTo>
                    <a:pt x="574" y="48"/>
                  </a:lnTo>
                  <a:lnTo>
                    <a:pt x="577" y="46"/>
                  </a:lnTo>
                  <a:lnTo>
                    <a:pt x="580" y="42"/>
                  </a:lnTo>
                  <a:lnTo>
                    <a:pt x="582" y="37"/>
                  </a:lnTo>
                  <a:lnTo>
                    <a:pt x="585" y="32"/>
                  </a:lnTo>
                  <a:lnTo>
                    <a:pt x="585" y="27"/>
                  </a:lnTo>
                  <a:lnTo>
                    <a:pt x="585" y="27"/>
                  </a:lnTo>
                  <a:lnTo>
                    <a:pt x="585" y="21"/>
                  </a:lnTo>
                  <a:lnTo>
                    <a:pt x="582" y="16"/>
                  </a:lnTo>
                  <a:lnTo>
                    <a:pt x="580" y="12"/>
                  </a:lnTo>
                  <a:lnTo>
                    <a:pt x="577" y="8"/>
                  </a:lnTo>
                  <a:lnTo>
                    <a:pt x="574" y="5"/>
                  </a:lnTo>
                  <a:lnTo>
                    <a:pt x="569" y="2"/>
                  </a:lnTo>
                  <a:lnTo>
                    <a:pt x="564" y="1"/>
                  </a:lnTo>
                  <a:lnTo>
                    <a:pt x="559" y="0"/>
                  </a:lnTo>
                  <a:lnTo>
                    <a:pt x="5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4" name="Freeform 164"/>
            <p:cNvSpPr>
              <a:spLocks/>
            </p:cNvSpPr>
            <p:nvPr/>
          </p:nvSpPr>
          <p:spPr bwMode="auto">
            <a:xfrm>
              <a:off x="4090988" y="2836863"/>
              <a:ext cx="41275" cy="84138"/>
            </a:xfrm>
            <a:custGeom>
              <a:avLst/>
              <a:gdLst>
                <a:gd name="T0" fmla="*/ 66 w 106"/>
                <a:gd name="T1" fmla="*/ 87 h 212"/>
                <a:gd name="T2" fmla="*/ 66 w 106"/>
                <a:gd name="T3" fmla="*/ 87 h 212"/>
                <a:gd name="T4" fmla="*/ 62 w 106"/>
                <a:gd name="T5" fmla="*/ 80 h 212"/>
                <a:gd name="T6" fmla="*/ 61 w 106"/>
                <a:gd name="T7" fmla="*/ 71 h 212"/>
                <a:gd name="T8" fmla="*/ 61 w 106"/>
                <a:gd name="T9" fmla="*/ 62 h 212"/>
                <a:gd name="T10" fmla="*/ 64 w 106"/>
                <a:gd name="T11" fmla="*/ 55 h 212"/>
                <a:gd name="T12" fmla="*/ 66 w 106"/>
                <a:gd name="T13" fmla="*/ 47 h 212"/>
                <a:gd name="T14" fmla="*/ 70 w 106"/>
                <a:gd name="T15" fmla="*/ 40 h 212"/>
                <a:gd name="T16" fmla="*/ 79 w 106"/>
                <a:gd name="T17" fmla="*/ 26 h 212"/>
                <a:gd name="T18" fmla="*/ 89 w 106"/>
                <a:gd name="T19" fmla="*/ 16 h 212"/>
                <a:gd name="T20" fmla="*/ 97 w 106"/>
                <a:gd name="T21" fmla="*/ 7 h 212"/>
                <a:gd name="T22" fmla="*/ 106 w 106"/>
                <a:gd name="T23" fmla="*/ 0 h 212"/>
                <a:gd name="T24" fmla="*/ 106 w 106"/>
                <a:gd name="T25" fmla="*/ 0 h 212"/>
                <a:gd name="T26" fmla="*/ 101 w 106"/>
                <a:gd name="T27" fmla="*/ 1 h 212"/>
                <a:gd name="T28" fmla="*/ 86 w 106"/>
                <a:gd name="T29" fmla="*/ 9 h 212"/>
                <a:gd name="T30" fmla="*/ 66 w 106"/>
                <a:gd name="T31" fmla="*/ 19 h 212"/>
                <a:gd name="T32" fmla="*/ 55 w 106"/>
                <a:gd name="T33" fmla="*/ 26 h 212"/>
                <a:gd name="T34" fmla="*/ 45 w 106"/>
                <a:gd name="T35" fmla="*/ 34 h 212"/>
                <a:gd name="T36" fmla="*/ 45 w 106"/>
                <a:gd name="T37" fmla="*/ 34 h 212"/>
                <a:gd name="T38" fmla="*/ 35 w 106"/>
                <a:gd name="T39" fmla="*/ 44 h 212"/>
                <a:gd name="T40" fmla="*/ 29 w 106"/>
                <a:gd name="T41" fmla="*/ 55 h 212"/>
                <a:gd name="T42" fmla="*/ 24 w 106"/>
                <a:gd name="T43" fmla="*/ 67 h 212"/>
                <a:gd name="T44" fmla="*/ 20 w 106"/>
                <a:gd name="T45" fmla="*/ 80 h 212"/>
                <a:gd name="T46" fmla="*/ 19 w 106"/>
                <a:gd name="T47" fmla="*/ 92 h 212"/>
                <a:gd name="T48" fmla="*/ 19 w 106"/>
                <a:gd name="T49" fmla="*/ 103 h 212"/>
                <a:gd name="T50" fmla="*/ 20 w 106"/>
                <a:gd name="T51" fmla="*/ 115 h 212"/>
                <a:gd name="T52" fmla="*/ 23 w 106"/>
                <a:gd name="T53" fmla="*/ 123 h 212"/>
                <a:gd name="T54" fmla="*/ 23 w 106"/>
                <a:gd name="T55" fmla="*/ 123 h 212"/>
                <a:gd name="T56" fmla="*/ 26 w 106"/>
                <a:gd name="T57" fmla="*/ 136 h 212"/>
                <a:gd name="T58" fmla="*/ 27 w 106"/>
                <a:gd name="T59" fmla="*/ 147 h 212"/>
                <a:gd name="T60" fmla="*/ 26 w 106"/>
                <a:gd name="T61" fmla="*/ 157 h 212"/>
                <a:gd name="T62" fmla="*/ 24 w 106"/>
                <a:gd name="T63" fmla="*/ 168 h 212"/>
                <a:gd name="T64" fmla="*/ 20 w 106"/>
                <a:gd name="T65" fmla="*/ 178 h 212"/>
                <a:gd name="T66" fmla="*/ 15 w 106"/>
                <a:gd name="T67" fmla="*/ 189 h 212"/>
                <a:gd name="T68" fmla="*/ 0 w 106"/>
                <a:gd name="T69" fmla="*/ 212 h 212"/>
                <a:gd name="T70" fmla="*/ 0 w 106"/>
                <a:gd name="T71" fmla="*/ 212 h 212"/>
                <a:gd name="T72" fmla="*/ 15 w 106"/>
                <a:gd name="T73" fmla="*/ 206 h 212"/>
                <a:gd name="T74" fmla="*/ 31 w 106"/>
                <a:gd name="T75" fmla="*/ 197 h 212"/>
                <a:gd name="T76" fmla="*/ 47 w 106"/>
                <a:gd name="T77" fmla="*/ 186 h 212"/>
                <a:gd name="T78" fmla="*/ 54 w 106"/>
                <a:gd name="T79" fmla="*/ 179 h 212"/>
                <a:gd name="T80" fmla="*/ 60 w 106"/>
                <a:gd name="T81" fmla="*/ 172 h 212"/>
                <a:gd name="T82" fmla="*/ 66 w 106"/>
                <a:gd name="T83" fmla="*/ 164 h 212"/>
                <a:gd name="T84" fmla="*/ 71 w 106"/>
                <a:gd name="T85" fmla="*/ 157 h 212"/>
                <a:gd name="T86" fmla="*/ 74 w 106"/>
                <a:gd name="T87" fmla="*/ 147 h 212"/>
                <a:gd name="T88" fmla="*/ 76 w 106"/>
                <a:gd name="T89" fmla="*/ 137 h 212"/>
                <a:gd name="T90" fmla="*/ 76 w 106"/>
                <a:gd name="T91" fmla="*/ 126 h 212"/>
                <a:gd name="T92" fmla="*/ 75 w 106"/>
                <a:gd name="T93" fmla="*/ 115 h 212"/>
                <a:gd name="T94" fmla="*/ 71 w 106"/>
                <a:gd name="T95" fmla="*/ 101 h 212"/>
                <a:gd name="T96" fmla="*/ 66 w 106"/>
                <a:gd name="T97" fmla="*/ 87 h 212"/>
                <a:gd name="T98" fmla="*/ 66 w 106"/>
                <a:gd name="T99" fmla="*/ 8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12">
                  <a:moveTo>
                    <a:pt x="66" y="87"/>
                  </a:moveTo>
                  <a:lnTo>
                    <a:pt x="66" y="87"/>
                  </a:lnTo>
                  <a:lnTo>
                    <a:pt x="62" y="80"/>
                  </a:lnTo>
                  <a:lnTo>
                    <a:pt x="61" y="71"/>
                  </a:lnTo>
                  <a:lnTo>
                    <a:pt x="61" y="62"/>
                  </a:lnTo>
                  <a:lnTo>
                    <a:pt x="64" y="55"/>
                  </a:lnTo>
                  <a:lnTo>
                    <a:pt x="66" y="47"/>
                  </a:lnTo>
                  <a:lnTo>
                    <a:pt x="70" y="40"/>
                  </a:lnTo>
                  <a:lnTo>
                    <a:pt x="79" y="26"/>
                  </a:lnTo>
                  <a:lnTo>
                    <a:pt x="89" y="16"/>
                  </a:lnTo>
                  <a:lnTo>
                    <a:pt x="97" y="7"/>
                  </a:lnTo>
                  <a:lnTo>
                    <a:pt x="106" y="0"/>
                  </a:lnTo>
                  <a:lnTo>
                    <a:pt x="106" y="0"/>
                  </a:lnTo>
                  <a:lnTo>
                    <a:pt x="101" y="1"/>
                  </a:lnTo>
                  <a:lnTo>
                    <a:pt x="86" y="9"/>
                  </a:lnTo>
                  <a:lnTo>
                    <a:pt x="66" y="19"/>
                  </a:lnTo>
                  <a:lnTo>
                    <a:pt x="55" y="26"/>
                  </a:lnTo>
                  <a:lnTo>
                    <a:pt x="45" y="34"/>
                  </a:lnTo>
                  <a:lnTo>
                    <a:pt x="45" y="34"/>
                  </a:lnTo>
                  <a:lnTo>
                    <a:pt x="35" y="44"/>
                  </a:lnTo>
                  <a:lnTo>
                    <a:pt x="29" y="55"/>
                  </a:lnTo>
                  <a:lnTo>
                    <a:pt x="24" y="67"/>
                  </a:lnTo>
                  <a:lnTo>
                    <a:pt x="20" y="80"/>
                  </a:lnTo>
                  <a:lnTo>
                    <a:pt x="19" y="92"/>
                  </a:lnTo>
                  <a:lnTo>
                    <a:pt x="19" y="103"/>
                  </a:lnTo>
                  <a:lnTo>
                    <a:pt x="20" y="115"/>
                  </a:lnTo>
                  <a:lnTo>
                    <a:pt x="23" y="123"/>
                  </a:lnTo>
                  <a:lnTo>
                    <a:pt x="23" y="123"/>
                  </a:lnTo>
                  <a:lnTo>
                    <a:pt x="26" y="136"/>
                  </a:lnTo>
                  <a:lnTo>
                    <a:pt x="27" y="147"/>
                  </a:lnTo>
                  <a:lnTo>
                    <a:pt x="26" y="157"/>
                  </a:lnTo>
                  <a:lnTo>
                    <a:pt x="24" y="168"/>
                  </a:lnTo>
                  <a:lnTo>
                    <a:pt x="20" y="178"/>
                  </a:lnTo>
                  <a:lnTo>
                    <a:pt x="15" y="189"/>
                  </a:lnTo>
                  <a:lnTo>
                    <a:pt x="0" y="212"/>
                  </a:lnTo>
                  <a:lnTo>
                    <a:pt x="0" y="212"/>
                  </a:lnTo>
                  <a:lnTo>
                    <a:pt x="15" y="206"/>
                  </a:lnTo>
                  <a:lnTo>
                    <a:pt x="31" y="197"/>
                  </a:lnTo>
                  <a:lnTo>
                    <a:pt x="47" y="186"/>
                  </a:lnTo>
                  <a:lnTo>
                    <a:pt x="54" y="179"/>
                  </a:lnTo>
                  <a:lnTo>
                    <a:pt x="60" y="172"/>
                  </a:lnTo>
                  <a:lnTo>
                    <a:pt x="66" y="164"/>
                  </a:lnTo>
                  <a:lnTo>
                    <a:pt x="71" y="157"/>
                  </a:lnTo>
                  <a:lnTo>
                    <a:pt x="74" y="147"/>
                  </a:lnTo>
                  <a:lnTo>
                    <a:pt x="76" y="137"/>
                  </a:lnTo>
                  <a:lnTo>
                    <a:pt x="76" y="126"/>
                  </a:lnTo>
                  <a:lnTo>
                    <a:pt x="75" y="115"/>
                  </a:lnTo>
                  <a:lnTo>
                    <a:pt x="71" y="101"/>
                  </a:lnTo>
                  <a:lnTo>
                    <a:pt x="66" y="87"/>
                  </a:lnTo>
                  <a:lnTo>
                    <a:pt x="6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5" name="Freeform 165"/>
            <p:cNvSpPr>
              <a:spLocks/>
            </p:cNvSpPr>
            <p:nvPr/>
          </p:nvSpPr>
          <p:spPr bwMode="auto">
            <a:xfrm>
              <a:off x="4143376" y="2814638"/>
              <a:ext cx="52388" cy="117475"/>
            </a:xfrm>
            <a:custGeom>
              <a:avLst/>
              <a:gdLst>
                <a:gd name="T0" fmla="*/ 83 w 133"/>
                <a:gd name="T1" fmla="*/ 121 h 293"/>
                <a:gd name="T2" fmla="*/ 83 w 133"/>
                <a:gd name="T3" fmla="*/ 121 h 293"/>
                <a:gd name="T4" fmla="*/ 79 w 133"/>
                <a:gd name="T5" fmla="*/ 110 h 293"/>
                <a:gd name="T6" fmla="*/ 77 w 133"/>
                <a:gd name="T7" fmla="*/ 99 h 293"/>
                <a:gd name="T8" fmla="*/ 78 w 133"/>
                <a:gd name="T9" fmla="*/ 88 h 293"/>
                <a:gd name="T10" fmla="*/ 79 w 133"/>
                <a:gd name="T11" fmla="*/ 76 h 293"/>
                <a:gd name="T12" fmla="*/ 83 w 133"/>
                <a:gd name="T13" fmla="*/ 66 h 293"/>
                <a:gd name="T14" fmla="*/ 87 w 133"/>
                <a:gd name="T15" fmla="*/ 56 h 293"/>
                <a:gd name="T16" fmla="*/ 92 w 133"/>
                <a:gd name="T17" fmla="*/ 46 h 293"/>
                <a:gd name="T18" fmla="*/ 98 w 133"/>
                <a:gd name="T19" fmla="*/ 38 h 293"/>
                <a:gd name="T20" fmla="*/ 110 w 133"/>
                <a:gd name="T21" fmla="*/ 23 h 293"/>
                <a:gd name="T22" fmla="*/ 121 w 133"/>
                <a:gd name="T23" fmla="*/ 10 h 293"/>
                <a:gd name="T24" fmla="*/ 133 w 133"/>
                <a:gd name="T25" fmla="*/ 0 h 293"/>
                <a:gd name="T26" fmla="*/ 133 w 133"/>
                <a:gd name="T27" fmla="*/ 0 h 293"/>
                <a:gd name="T28" fmla="*/ 126 w 133"/>
                <a:gd name="T29" fmla="*/ 3 h 293"/>
                <a:gd name="T30" fmla="*/ 108 w 133"/>
                <a:gd name="T31" fmla="*/ 12 h 293"/>
                <a:gd name="T32" fmla="*/ 95 w 133"/>
                <a:gd name="T33" fmla="*/ 19 h 293"/>
                <a:gd name="T34" fmla="*/ 83 w 133"/>
                <a:gd name="T35" fmla="*/ 26 h 293"/>
                <a:gd name="T36" fmla="*/ 69 w 133"/>
                <a:gd name="T37" fmla="*/ 36 h 293"/>
                <a:gd name="T38" fmla="*/ 55 w 133"/>
                <a:gd name="T39" fmla="*/ 48 h 293"/>
                <a:gd name="T40" fmla="*/ 55 w 133"/>
                <a:gd name="T41" fmla="*/ 48 h 293"/>
                <a:gd name="T42" fmla="*/ 50 w 133"/>
                <a:gd name="T43" fmla="*/ 54 h 293"/>
                <a:gd name="T44" fmla="*/ 44 w 133"/>
                <a:gd name="T45" fmla="*/ 61 h 293"/>
                <a:gd name="T46" fmla="*/ 39 w 133"/>
                <a:gd name="T47" fmla="*/ 69 h 293"/>
                <a:gd name="T48" fmla="*/ 35 w 133"/>
                <a:gd name="T49" fmla="*/ 76 h 293"/>
                <a:gd name="T50" fmla="*/ 29 w 133"/>
                <a:gd name="T51" fmla="*/ 94 h 293"/>
                <a:gd name="T52" fmla="*/ 25 w 133"/>
                <a:gd name="T53" fmla="*/ 110 h 293"/>
                <a:gd name="T54" fmla="*/ 24 w 133"/>
                <a:gd name="T55" fmla="*/ 127 h 293"/>
                <a:gd name="T56" fmla="*/ 24 w 133"/>
                <a:gd name="T57" fmla="*/ 144 h 293"/>
                <a:gd name="T58" fmla="*/ 25 w 133"/>
                <a:gd name="T59" fmla="*/ 159 h 293"/>
                <a:gd name="T60" fmla="*/ 28 w 133"/>
                <a:gd name="T61" fmla="*/ 170 h 293"/>
                <a:gd name="T62" fmla="*/ 28 w 133"/>
                <a:gd name="T63" fmla="*/ 170 h 293"/>
                <a:gd name="T64" fmla="*/ 32 w 133"/>
                <a:gd name="T65" fmla="*/ 187 h 293"/>
                <a:gd name="T66" fmla="*/ 34 w 133"/>
                <a:gd name="T67" fmla="*/ 202 h 293"/>
                <a:gd name="T68" fmla="*/ 33 w 133"/>
                <a:gd name="T69" fmla="*/ 217 h 293"/>
                <a:gd name="T70" fmla="*/ 30 w 133"/>
                <a:gd name="T71" fmla="*/ 232 h 293"/>
                <a:gd name="T72" fmla="*/ 25 w 133"/>
                <a:gd name="T73" fmla="*/ 246 h 293"/>
                <a:gd name="T74" fmla="*/ 18 w 133"/>
                <a:gd name="T75" fmla="*/ 261 h 293"/>
                <a:gd name="T76" fmla="*/ 10 w 133"/>
                <a:gd name="T77" fmla="*/ 276 h 293"/>
                <a:gd name="T78" fmla="*/ 0 w 133"/>
                <a:gd name="T79" fmla="*/ 293 h 293"/>
                <a:gd name="T80" fmla="*/ 0 w 133"/>
                <a:gd name="T81" fmla="*/ 293 h 293"/>
                <a:gd name="T82" fmla="*/ 19 w 133"/>
                <a:gd name="T83" fmla="*/ 283 h 293"/>
                <a:gd name="T84" fmla="*/ 39 w 133"/>
                <a:gd name="T85" fmla="*/ 271 h 293"/>
                <a:gd name="T86" fmla="*/ 49 w 133"/>
                <a:gd name="T87" fmla="*/ 265 h 293"/>
                <a:gd name="T88" fmla="*/ 59 w 133"/>
                <a:gd name="T89" fmla="*/ 256 h 293"/>
                <a:gd name="T90" fmla="*/ 68 w 133"/>
                <a:gd name="T91" fmla="*/ 248 h 293"/>
                <a:gd name="T92" fmla="*/ 75 w 133"/>
                <a:gd name="T93" fmla="*/ 238 h 293"/>
                <a:gd name="T94" fmla="*/ 83 w 133"/>
                <a:gd name="T95" fmla="*/ 227 h 293"/>
                <a:gd name="T96" fmla="*/ 88 w 133"/>
                <a:gd name="T97" fmla="*/ 216 h 293"/>
                <a:gd name="T98" fmla="*/ 93 w 133"/>
                <a:gd name="T99" fmla="*/ 204 h 293"/>
                <a:gd name="T100" fmla="*/ 95 w 133"/>
                <a:gd name="T101" fmla="*/ 190 h 293"/>
                <a:gd name="T102" fmla="*/ 95 w 133"/>
                <a:gd name="T103" fmla="*/ 175 h 293"/>
                <a:gd name="T104" fmla="*/ 93 w 133"/>
                <a:gd name="T105" fmla="*/ 159 h 293"/>
                <a:gd name="T106" fmla="*/ 89 w 133"/>
                <a:gd name="T107" fmla="*/ 140 h 293"/>
                <a:gd name="T108" fmla="*/ 83 w 133"/>
                <a:gd name="T109" fmla="*/ 121 h 293"/>
                <a:gd name="T110" fmla="*/ 83 w 133"/>
                <a:gd name="T111" fmla="*/ 12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93">
                  <a:moveTo>
                    <a:pt x="83" y="121"/>
                  </a:moveTo>
                  <a:lnTo>
                    <a:pt x="83" y="121"/>
                  </a:lnTo>
                  <a:lnTo>
                    <a:pt x="79" y="110"/>
                  </a:lnTo>
                  <a:lnTo>
                    <a:pt x="77" y="99"/>
                  </a:lnTo>
                  <a:lnTo>
                    <a:pt x="78" y="88"/>
                  </a:lnTo>
                  <a:lnTo>
                    <a:pt x="79" y="76"/>
                  </a:lnTo>
                  <a:lnTo>
                    <a:pt x="83" y="66"/>
                  </a:lnTo>
                  <a:lnTo>
                    <a:pt x="87" y="56"/>
                  </a:lnTo>
                  <a:lnTo>
                    <a:pt x="92" y="46"/>
                  </a:lnTo>
                  <a:lnTo>
                    <a:pt x="98" y="38"/>
                  </a:lnTo>
                  <a:lnTo>
                    <a:pt x="110" y="23"/>
                  </a:lnTo>
                  <a:lnTo>
                    <a:pt x="121" y="10"/>
                  </a:lnTo>
                  <a:lnTo>
                    <a:pt x="133" y="0"/>
                  </a:lnTo>
                  <a:lnTo>
                    <a:pt x="133" y="0"/>
                  </a:lnTo>
                  <a:lnTo>
                    <a:pt x="126" y="3"/>
                  </a:lnTo>
                  <a:lnTo>
                    <a:pt x="108" y="12"/>
                  </a:lnTo>
                  <a:lnTo>
                    <a:pt x="95" y="19"/>
                  </a:lnTo>
                  <a:lnTo>
                    <a:pt x="83" y="26"/>
                  </a:lnTo>
                  <a:lnTo>
                    <a:pt x="69" y="36"/>
                  </a:lnTo>
                  <a:lnTo>
                    <a:pt x="55" y="48"/>
                  </a:lnTo>
                  <a:lnTo>
                    <a:pt x="55" y="48"/>
                  </a:lnTo>
                  <a:lnTo>
                    <a:pt x="50" y="54"/>
                  </a:lnTo>
                  <a:lnTo>
                    <a:pt x="44" y="61"/>
                  </a:lnTo>
                  <a:lnTo>
                    <a:pt x="39" y="69"/>
                  </a:lnTo>
                  <a:lnTo>
                    <a:pt x="35" y="76"/>
                  </a:lnTo>
                  <a:lnTo>
                    <a:pt x="29" y="94"/>
                  </a:lnTo>
                  <a:lnTo>
                    <a:pt x="25" y="110"/>
                  </a:lnTo>
                  <a:lnTo>
                    <a:pt x="24" y="127"/>
                  </a:lnTo>
                  <a:lnTo>
                    <a:pt x="24" y="144"/>
                  </a:lnTo>
                  <a:lnTo>
                    <a:pt x="25" y="159"/>
                  </a:lnTo>
                  <a:lnTo>
                    <a:pt x="28" y="170"/>
                  </a:lnTo>
                  <a:lnTo>
                    <a:pt x="28" y="170"/>
                  </a:lnTo>
                  <a:lnTo>
                    <a:pt x="32" y="187"/>
                  </a:lnTo>
                  <a:lnTo>
                    <a:pt x="34" y="202"/>
                  </a:lnTo>
                  <a:lnTo>
                    <a:pt x="33" y="217"/>
                  </a:lnTo>
                  <a:lnTo>
                    <a:pt x="30" y="232"/>
                  </a:lnTo>
                  <a:lnTo>
                    <a:pt x="25" y="246"/>
                  </a:lnTo>
                  <a:lnTo>
                    <a:pt x="18" y="261"/>
                  </a:lnTo>
                  <a:lnTo>
                    <a:pt x="10" y="276"/>
                  </a:lnTo>
                  <a:lnTo>
                    <a:pt x="0" y="293"/>
                  </a:lnTo>
                  <a:lnTo>
                    <a:pt x="0" y="293"/>
                  </a:lnTo>
                  <a:lnTo>
                    <a:pt x="19" y="283"/>
                  </a:lnTo>
                  <a:lnTo>
                    <a:pt x="39" y="271"/>
                  </a:lnTo>
                  <a:lnTo>
                    <a:pt x="49" y="265"/>
                  </a:lnTo>
                  <a:lnTo>
                    <a:pt x="59" y="256"/>
                  </a:lnTo>
                  <a:lnTo>
                    <a:pt x="68" y="248"/>
                  </a:lnTo>
                  <a:lnTo>
                    <a:pt x="75" y="238"/>
                  </a:lnTo>
                  <a:lnTo>
                    <a:pt x="83" y="227"/>
                  </a:lnTo>
                  <a:lnTo>
                    <a:pt x="88" y="216"/>
                  </a:lnTo>
                  <a:lnTo>
                    <a:pt x="93" y="204"/>
                  </a:lnTo>
                  <a:lnTo>
                    <a:pt x="95" y="190"/>
                  </a:lnTo>
                  <a:lnTo>
                    <a:pt x="95" y="175"/>
                  </a:lnTo>
                  <a:lnTo>
                    <a:pt x="93" y="159"/>
                  </a:lnTo>
                  <a:lnTo>
                    <a:pt x="89" y="140"/>
                  </a:lnTo>
                  <a:lnTo>
                    <a:pt x="83" y="121"/>
                  </a:lnTo>
                  <a:lnTo>
                    <a:pt x="83"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6" name="Freeform 166"/>
            <p:cNvSpPr>
              <a:spLocks noEditPoints="1"/>
            </p:cNvSpPr>
            <p:nvPr/>
          </p:nvSpPr>
          <p:spPr bwMode="auto">
            <a:xfrm>
              <a:off x="4037013" y="2952750"/>
              <a:ext cx="317500" cy="147638"/>
            </a:xfrm>
            <a:custGeom>
              <a:avLst/>
              <a:gdLst>
                <a:gd name="T0" fmla="*/ 649 w 798"/>
                <a:gd name="T1" fmla="*/ 53 h 372"/>
                <a:gd name="T2" fmla="*/ 629 w 798"/>
                <a:gd name="T3" fmla="*/ 43 h 372"/>
                <a:gd name="T4" fmla="*/ 606 w 798"/>
                <a:gd name="T5" fmla="*/ 16 h 372"/>
                <a:gd name="T6" fmla="*/ 572 w 798"/>
                <a:gd name="T7" fmla="*/ 1 h 372"/>
                <a:gd name="T8" fmla="*/ 79 w 798"/>
                <a:gd name="T9" fmla="*/ 0 h 372"/>
                <a:gd name="T10" fmla="*/ 56 w 798"/>
                <a:gd name="T11" fmla="*/ 3 h 372"/>
                <a:gd name="T12" fmla="*/ 36 w 798"/>
                <a:gd name="T13" fmla="*/ 13 h 372"/>
                <a:gd name="T14" fmla="*/ 10 w 798"/>
                <a:gd name="T15" fmla="*/ 42 h 372"/>
                <a:gd name="T16" fmla="*/ 2 w 798"/>
                <a:gd name="T17" fmla="*/ 65 h 372"/>
                <a:gd name="T18" fmla="*/ 0 w 798"/>
                <a:gd name="T19" fmla="*/ 79 h 372"/>
                <a:gd name="T20" fmla="*/ 10 w 798"/>
                <a:gd name="T21" fmla="*/ 128 h 372"/>
                <a:gd name="T22" fmla="*/ 50 w 798"/>
                <a:gd name="T23" fmla="*/ 229 h 372"/>
                <a:gd name="T24" fmla="*/ 74 w 798"/>
                <a:gd name="T25" fmla="*/ 270 h 372"/>
                <a:gd name="T26" fmla="*/ 99 w 798"/>
                <a:gd name="T27" fmla="*/ 291 h 372"/>
                <a:gd name="T28" fmla="*/ 123 w 798"/>
                <a:gd name="T29" fmla="*/ 311 h 372"/>
                <a:gd name="T30" fmla="*/ 164 w 798"/>
                <a:gd name="T31" fmla="*/ 338 h 372"/>
                <a:gd name="T32" fmla="*/ 213 w 798"/>
                <a:gd name="T33" fmla="*/ 358 h 372"/>
                <a:gd name="T34" fmla="*/ 426 w 798"/>
                <a:gd name="T35" fmla="*/ 358 h 372"/>
                <a:gd name="T36" fmla="*/ 459 w 798"/>
                <a:gd name="T37" fmla="*/ 345 h 372"/>
                <a:gd name="T38" fmla="*/ 503 w 798"/>
                <a:gd name="T39" fmla="*/ 321 h 372"/>
                <a:gd name="T40" fmla="*/ 538 w 798"/>
                <a:gd name="T41" fmla="*/ 291 h 372"/>
                <a:gd name="T42" fmla="*/ 550 w 798"/>
                <a:gd name="T43" fmla="*/ 285 h 372"/>
                <a:gd name="T44" fmla="*/ 572 w 798"/>
                <a:gd name="T45" fmla="*/ 259 h 372"/>
                <a:gd name="T46" fmla="*/ 592 w 798"/>
                <a:gd name="T47" fmla="*/ 247 h 372"/>
                <a:gd name="T48" fmla="*/ 621 w 798"/>
                <a:gd name="T49" fmla="*/ 259 h 372"/>
                <a:gd name="T50" fmla="*/ 653 w 798"/>
                <a:gd name="T51" fmla="*/ 265 h 372"/>
                <a:gd name="T52" fmla="*/ 679 w 798"/>
                <a:gd name="T53" fmla="*/ 265 h 372"/>
                <a:gd name="T54" fmla="*/ 717 w 798"/>
                <a:gd name="T55" fmla="*/ 257 h 372"/>
                <a:gd name="T56" fmla="*/ 750 w 798"/>
                <a:gd name="T57" fmla="*/ 239 h 372"/>
                <a:gd name="T58" fmla="*/ 775 w 798"/>
                <a:gd name="T59" fmla="*/ 213 h 372"/>
                <a:gd name="T60" fmla="*/ 793 w 798"/>
                <a:gd name="T61" fmla="*/ 182 h 372"/>
                <a:gd name="T62" fmla="*/ 798 w 798"/>
                <a:gd name="T63" fmla="*/ 147 h 372"/>
                <a:gd name="T64" fmla="*/ 795 w 798"/>
                <a:gd name="T65" fmla="*/ 123 h 372"/>
                <a:gd name="T66" fmla="*/ 781 w 798"/>
                <a:gd name="T67" fmla="*/ 96 h 372"/>
                <a:gd name="T68" fmla="*/ 759 w 798"/>
                <a:gd name="T69" fmla="*/ 76 h 372"/>
                <a:gd name="T70" fmla="*/ 729 w 798"/>
                <a:gd name="T71" fmla="*/ 62 h 372"/>
                <a:gd name="T72" fmla="*/ 692 w 798"/>
                <a:gd name="T73" fmla="*/ 55 h 372"/>
                <a:gd name="T74" fmla="*/ 692 w 798"/>
                <a:gd name="T75" fmla="*/ 213 h 372"/>
                <a:gd name="T76" fmla="*/ 670 w 798"/>
                <a:gd name="T77" fmla="*/ 208 h 372"/>
                <a:gd name="T78" fmla="*/ 648 w 798"/>
                <a:gd name="T79" fmla="*/ 185 h 372"/>
                <a:gd name="T80" fmla="*/ 638 w 798"/>
                <a:gd name="T81" fmla="*/ 151 h 372"/>
                <a:gd name="T82" fmla="*/ 643 w 798"/>
                <a:gd name="T83" fmla="*/ 128 h 372"/>
                <a:gd name="T84" fmla="*/ 662 w 798"/>
                <a:gd name="T85" fmla="*/ 108 h 372"/>
                <a:gd name="T86" fmla="*/ 692 w 798"/>
                <a:gd name="T87" fmla="*/ 102 h 372"/>
                <a:gd name="T88" fmla="*/ 713 w 798"/>
                <a:gd name="T89" fmla="*/ 104 h 372"/>
                <a:gd name="T90" fmla="*/ 735 w 798"/>
                <a:gd name="T91" fmla="*/ 119 h 372"/>
                <a:gd name="T92" fmla="*/ 745 w 798"/>
                <a:gd name="T93" fmla="*/ 151 h 372"/>
                <a:gd name="T94" fmla="*/ 740 w 798"/>
                <a:gd name="T95" fmla="*/ 174 h 372"/>
                <a:gd name="T96" fmla="*/ 722 w 798"/>
                <a:gd name="T97" fmla="*/ 202 h 372"/>
                <a:gd name="T98" fmla="*/ 692 w 798"/>
                <a:gd name="T99" fmla="*/ 21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8" h="372">
                  <a:moveTo>
                    <a:pt x="666" y="53"/>
                  </a:moveTo>
                  <a:lnTo>
                    <a:pt x="666" y="53"/>
                  </a:lnTo>
                  <a:lnTo>
                    <a:pt x="649" y="53"/>
                  </a:lnTo>
                  <a:lnTo>
                    <a:pt x="634" y="55"/>
                  </a:lnTo>
                  <a:lnTo>
                    <a:pt x="634" y="55"/>
                  </a:lnTo>
                  <a:lnTo>
                    <a:pt x="629" y="43"/>
                  </a:lnTo>
                  <a:lnTo>
                    <a:pt x="623" y="33"/>
                  </a:lnTo>
                  <a:lnTo>
                    <a:pt x="616" y="23"/>
                  </a:lnTo>
                  <a:lnTo>
                    <a:pt x="606" y="16"/>
                  </a:lnTo>
                  <a:lnTo>
                    <a:pt x="596" y="10"/>
                  </a:lnTo>
                  <a:lnTo>
                    <a:pt x="584" y="5"/>
                  </a:lnTo>
                  <a:lnTo>
                    <a:pt x="572" y="1"/>
                  </a:lnTo>
                  <a:lnTo>
                    <a:pt x="558" y="0"/>
                  </a:lnTo>
                  <a:lnTo>
                    <a:pt x="79" y="0"/>
                  </a:lnTo>
                  <a:lnTo>
                    <a:pt x="79" y="0"/>
                  </a:lnTo>
                  <a:lnTo>
                    <a:pt x="72" y="1"/>
                  </a:lnTo>
                  <a:lnTo>
                    <a:pt x="63" y="2"/>
                  </a:lnTo>
                  <a:lnTo>
                    <a:pt x="56" y="3"/>
                  </a:lnTo>
                  <a:lnTo>
                    <a:pt x="48" y="6"/>
                  </a:lnTo>
                  <a:lnTo>
                    <a:pt x="42" y="10"/>
                  </a:lnTo>
                  <a:lnTo>
                    <a:pt x="36" y="13"/>
                  </a:lnTo>
                  <a:lnTo>
                    <a:pt x="23" y="23"/>
                  </a:lnTo>
                  <a:lnTo>
                    <a:pt x="13" y="36"/>
                  </a:lnTo>
                  <a:lnTo>
                    <a:pt x="10" y="42"/>
                  </a:lnTo>
                  <a:lnTo>
                    <a:pt x="6" y="50"/>
                  </a:lnTo>
                  <a:lnTo>
                    <a:pt x="3" y="56"/>
                  </a:lnTo>
                  <a:lnTo>
                    <a:pt x="2" y="65"/>
                  </a:lnTo>
                  <a:lnTo>
                    <a:pt x="1" y="72"/>
                  </a:lnTo>
                  <a:lnTo>
                    <a:pt x="0" y="79"/>
                  </a:lnTo>
                  <a:lnTo>
                    <a:pt x="0" y="79"/>
                  </a:lnTo>
                  <a:lnTo>
                    <a:pt x="1" y="89"/>
                  </a:lnTo>
                  <a:lnTo>
                    <a:pt x="2" y="101"/>
                  </a:lnTo>
                  <a:lnTo>
                    <a:pt x="10" y="128"/>
                  </a:lnTo>
                  <a:lnTo>
                    <a:pt x="20" y="162"/>
                  </a:lnTo>
                  <a:lnTo>
                    <a:pt x="33" y="195"/>
                  </a:lnTo>
                  <a:lnTo>
                    <a:pt x="50" y="229"/>
                  </a:lnTo>
                  <a:lnTo>
                    <a:pt x="57" y="244"/>
                  </a:lnTo>
                  <a:lnTo>
                    <a:pt x="66" y="258"/>
                  </a:lnTo>
                  <a:lnTo>
                    <a:pt x="74" y="270"/>
                  </a:lnTo>
                  <a:lnTo>
                    <a:pt x="83" y="280"/>
                  </a:lnTo>
                  <a:lnTo>
                    <a:pt x="92" y="288"/>
                  </a:lnTo>
                  <a:lnTo>
                    <a:pt x="99" y="291"/>
                  </a:lnTo>
                  <a:lnTo>
                    <a:pt x="99" y="291"/>
                  </a:lnTo>
                  <a:lnTo>
                    <a:pt x="111" y="301"/>
                  </a:lnTo>
                  <a:lnTo>
                    <a:pt x="123" y="311"/>
                  </a:lnTo>
                  <a:lnTo>
                    <a:pt x="136" y="321"/>
                  </a:lnTo>
                  <a:lnTo>
                    <a:pt x="149" y="330"/>
                  </a:lnTo>
                  <a:lnTo>
                    <a:pt x="164" y="338"/>
                  </a:lnTo>
                  <a:lnTo>
                    <a:pt x="179" y="345"/>
                  </a:lnTo>
                  <a:lnTo>
                    <a:pt x="195" y="351"/>
                  </a:lnTo>
                  <a:lnTo>
                    <a:pt x="213" y="358"/>
                  </a:lnTo>
                  <a:lnTo>
                    <a:pt x="213" y="372"/>
                  </a:lnTo>
                  <a:lnTo>
                    <a:pt x="426" y="372"/>
                  </a:lnTo>
                  <a:lnTo>
                    <a:pt x="426" y="358"/>
                  </a:lnTo>
                  <a:lnTo>
                    <a:pt x="426" y="358"/>
                  </a:lnTo>
                  <a:lnTo>
                    <a:pt x="442" y="351"/>
                  </a:lnTo>
                  <a:lnTo>
                    <a:pt x="459" y="345"/>
                  </a:lnTo>
                  <a:lnTo>
                    <a:pt x="475" y="338"/>
                  </a:lnTo>
                  <a:lnTo>
                    <a:pt x="488" y="330"/>
                  </a:lnTo>
                  <a:lnTo>
                    <a:pt x="503" y="321"/>
                  </a:lnTo>
                  <a:lnTo>
                    <a:pt x="516" y="311"/>
                  </a:lnTo>
                  <a:lnTo>
                    <a:pt x="528" y="301"/>
                  </a:lnTo>
                  <a:lnTo>
                    <a:pt x="538" y="291"/>
                  </a:lnTo>
                  <a:lnTo>
                    <a:pt x="538" y="291"/>
                  </a:lnTo>
                  <a:lnTo>
                    <a:pt x="545" y="289"/>
                  </a:lnTo>
                  <a:lnTo>
                    <a:pt x="550" y="285"/>
                  </a:lnTo>
                  <a:lnTo>
                    <a:pt x="556" y="280"/>
                  </a:lnTo>
                  <a:lnTo>
                    <a:pt x="561" y="274"/>
                  </a:lnTo>
                  <a:lnTo>
                    <a:pt x="572" y="259"/>
                  </a:lnTo>
                  <a:lnTo>
                    <a:pt x="583" y="240"/>
                  </a:lnTo>
                  <a:lnTo>
                    <a:pt x="583" y="240"/>
                  </a:lnTo>
                  <a:lnTo>
                    <a:pt x="592" y="247"/>
                  </a:lnTo>
                  <a:lnTo>
                    <a:pt x="601" y="252"/>
                  </a:lnTo>
                  <a:lnTo>
                    <a:pt x="611" y="255"/>
                  </a:lnTo>
                  <a:lnTo>
                    <a:pt x="621" y="259"/>
                  </a:lnTo>
                  <a:lnTo>
                    <a:pt x="632" y="263"/>
                  </a:lnTo>
                  <a:lnTo>
                    <a:pt x="642" y="264"/>
                  </a:lnTo>
                  <a:lnTo>
                    <a:pt x="653" y="265"/>
                  </a:lnTo>
                  <a:lnTo>
                    <a:pt x="666" y="266"/>
                  </a:lnTo>
                  <a:lnTo>
                    <a:pt x="666" y="266"/>
                  </a:lnTo>
                  <a:lnTo>
                    <a:pt x="679" y="265"/>
                  </a:lnTo>
                  <a:lnTo>
                    <a:pt x="692" y="264"/>
                  </a:lnTo>
                  <a:lnTo>
                    <a:pt x="704" y="260"/>
                  </a:lnTo>
                  <a:lnTo>
                    <a:pt x="717" y="257"/>
                  </a:lnTo>
                  <a:lnTo>
                    <a:pt x="729" y="252"/>
                  </a:lnTo>
                  <a:lnTo>
                    <a:pt x="739" y="245"/>
                  </a:lnTo>
                  <a:lnTo>
                    <a:pt x="750" y="239"/>
                  </a:lnTo>
                  <a:lnTo>
                    <a:pt x="759" y="232"/>
                  </a:lnTo>
                  <a:lnTo>
                    <a:pt x="768" y="223"/>
                  </a:lnTo>
                  <a:lnTo>
                    <a:pt x="775" y="213"/>
                  </a:lnTo>
                  <a:lnTo>
                    <a:pt x="781" y="204"/>
                  </a:lnTo>
                  <a:lnTo>
                    <a:pt x="788" y="193"/>
                  </a:lnTo>
                  <a:lnTo>
                    <a:pt x="793" y="182"/>
                  </a:lnTo>
                  <a:lnTo>
                    <a:pt x="795" y="170"/>
                  </a:lnTo>
                  <a:lnTo>
                    <a:pt x="798" y="159"/>
                  </a:lnTo>
                  <a:lnTo>
                    <a:pt x="798" y="147"/>
                  </a:lnTo>
                  <a:lnTo>
                    <a:pt x="798" y="147"/>
                  </a:lnTo>
                  <a:lnTo>
                    <a:pt x="798" y="134"/>
                  </a:lnTo>
                  <a:lnTo>
                    <a:pt x="795" y="123"/>
                  </a:lnTo>
                  <a:lnTo>
                    <a:pt x="793" y="113"/>
                  </a:lnTo>
                  <a:lnTo>
                    <a:pt x="788" y="104"/>
                  </a:lnTo>
                  <a:lnTo>
                    <a:pt x="781" y="96"/>
                  </a:lnTo>
                  <a:lnTo>
                    <a:pt x="775" y="88"/>
                  </a:lnTo>
                  <a:lnTo>
                    <a:pt x="768" y="81"/>
                  </a:lnTo>
                  <a:lnTo>
                    <a:pt x="759" y="76"/>
                  </a:lnTo>
                  <a:lnTo>
                    <a:pt x="750" y="69"/>
                  </a:lnTo>
                  <a:lnTo>
                    <a:pt x="739" y="66"/>
                  </a:lnTo>
                  <a:lnTo>
                    <a:pt x="729" y="62"/>
                  </a:lnTo>
                  <a:lnTo>
                    <a:pt x="717" y="58"/>
                  </a:lnTo>
                  <a:lnTo>
                    <a:pt x="704" y="56"/>
                  </a:lnTo>
                  <a:lnTo>
                    <a:pt x="692" y="55"/>
                  </a:lnTo>
                  <a:lnTo>
                    <a:pt x="666" y="53"/>
                  </a:lnTo>
                  <a:lnTo>
                    <a:pt x="666" y="53"/>
                  </a:lnTo>
                  <a:close/>
                  <a:moveTo>
                    <a:pt x="692" y="213"/>
                  </a:moveTo>
                  <a:lnTo>
                    <a:pt x="692" y="213"/>
                  </a:lnTo>
                  <a:lnTo>
                    <a:pt x="680" y="212"/>
                  </a:lnTo>
                  <a:lnTo>
                    <a:pt x="670" y="208"/>
                  </a:lnTo>
                  <a:lnTo>
                    <a:pt x="662" y="202"/>
                  </a:lnTo>
                  <a:lnTo>
                    <a:pt x="654" y="194"/>
                  </a:lnTo>
                  <a:lnTo>
                    <a:pt x="648" y="185"/>
                  </a:lnTo>
                  <a:lnTo>
                    <a:pt x="643" y="174"/>
                  </a:lnTo>
                  <a:lnTo>
                    <a:pt x="639" y="163"/>
                  </a:lnTo>
                  <a:lnTo>
                    <a:pt x="638" y="151"/>
                  </a:lnTo>
                  <a:lnTo>
                    <a:pt x="638" y="151"/>
                  </a:lnTo>
                  <a:lnTo>
                    <a:pt x="639" y="138"/>
                  </a:lnTo>
                  <a:lnTo>
                    <a:pt x="643" y="128"/>
                  </a:lnTo>
                  <a:lnTo>
                    <a:pt x="648" y="119"/>
                  </a:lnTo>
                  <a:lnTo>
                    <a:pt x="654" y="113"/>
                  </a:lnTo>
                  <a:lnTo>
                    <a:pt x="662" y="108"/>
                  </a:lnTo>
                  <a:lnTo>
                    <a:pt x="670" y="104"/>
                  </a:lnTo>
                  <a:lnTo>
                    <a:pt x="680" y="103"/>
                  </a:lnTo>
                  <a:lnTo>
                    <a:pt x="692" y="102"/>
                  </a:lnTo>
                  <a:lnTo>
                    <a:pt x="692" y="102"/>
                  </a:lnTo>
                  <a:lnTo>
                    <a:pt x="703" y="103"/>
                  </a:lnTo>
                  <a:lnTo>
                    <a:pt x="713" y="104"/>
                  </a:lnTo>
                  <a:lnTo>
                    <a:pt x="722" y="108"/>
                  </a:lnTo>
                  <a:lnTo>
                    <a:pt x="729" y="113"/>
                  </a:lnTo>
                  <a:lnTo>
                    <a:pt x="735" y="119"/>
                  </a:lnTo>
                  <a:lnTo>
                    <a:pt x="740" y="128"/>
                  </a:lnTo>
                  <a:lnTo>
                    <a:pt x="744" y="138"/>
                  </a:lnTo>
                  <a:lnTo>
                    <a:pt x="745" y="151"/>
                  </a:lnTo>
                  <a:lnTo>
                    <a:pt x="745" y="151"/>
                  </a:lnTo>
                  <a:lnTo>
                    <a:pt x="744" y="163"/>
                  </a:lnTo>
                  <a:lnTo>
                    <a:pt x="740" y="174"/>
                  </a:lnTo>
                  <a:lnTo>
                    <a:pt x="735" y="185"/>
                  </a:lnTo>
                  <a:lnTo>
                    <a:pt x="729" y="194"/>
                  </a:lnTo>
                  <a:lnTo>
                    <a:pt x="722" y="202"/>
                  </a:lnTo>
                  <a:lnTo>
                    <a:pt x="713" y="208"/>
                  </a:lnTo>
                  <a:lnTo>
                    <a:pt x="703" y="212"/>
                  </a:lnTo>
                  <a:lnTo>
                    <a:pt x="692" y="213"/>
                  </a:lnTo>
                  <a:lnTo>
                    <a:pt x="6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7" name="Freeform 167"/>
            <p:cNvSpPr>
              <a:spLocks/>
            </p:cNvSpPr>
            <p:nvPr/>
          </p:nvSpPr>
          <p:spPr bwMode="auto">
            <a:xfrm>
              <a:off x="4195763" y="2825750"/>
              <a:ext cx="52388" cy="106363"/>
            </a:xfrm>
            <a:custGeom>
              <a:avLst/>
              <a:gdLst>
                <a:gd name="T0" fmla="*/ 0 w 133"/>
                <a:gd name="T1" fmla="*/ 267 h 267"/>
                <a:gd name="T2" fmla="*/ 0 w 133"/>
                <a:gd name="T3" fmla="*/ 267 h 267"/>
                <a:gd name="T4" fmla="*/ 20 w 133"/>
                <a:gd name="T5" fmla="*/ 259 h 267"/>
                <a:gd name="T6" fmla="*/ 40 w 133"/>
                <a:gd name="T7" fmla="*/ 247 h 267"/>
                <a:gd name="T8" fmla="*/ 50 w 133"/>
                <a:gd name="T9" fmla="*/ 241 h 267"/>
                <a:gd name="T10" fmla="*/ 58 w 133"/>
                <a:gd name="T11" fmla="*/ 234 h 267"/>
                <a:gd name="T12" fmla="*/ 67 w 133"/>
                <a:gd name="T13" fmla="*/ 226 h 267"/>
                <a:gd name="T14" fmla="*/ 76 w 133"/>
                <a:gd name="T15" fmla="*/ 217 h 267"/>
                <a:gd name="T16" fmla="*/ 82 w 133"/>
                <a:gd name="T17" fmla="*/ 207 h 267"/>
                <a:gd name="T18" fmla="*/ 88 w 133"/>
                <a:gd name="T19" fmla="*/ 197 h 267"/>
                <a:gd name="T20" fmla="*/ 92 w 133"/>
                <a:gd name="T21" fmla="*/ 185 h 267"/>
                <a:gd name="T22" fmla="*/ 94 w 133"/>
                <a:gd name="T23" fmla="*/ 173 h 267"/>
                <a:gd name="T24" fmla="*/ 96 w 133"/>
                <a:gd name="T25" fmla="*/ 159 h 267"/>
                <a:gd name="T26" fmla="*/ 93 w 133"/>
                <a:gd name="T27" fmla="*/ 144 h 267"/>
                <a:gd name="T28" fmla="*/ 89 w 133"/>
                <a:gd name="T29" fmla="*/ 129 h 267"/>
                <a:gd name="T30" fmla="*/ 82 w 133"/>
                <a:gd name="T31" fmla="*/ 111 h 267"/>
                <a:gd name="T32" fmla="*/ 82 w 133"/>
                <a:gd name="T33" fmla="*/ 111 h 267"/>
                <a:gd name="T34" fmla="*/ 78 w 133"/>
                <a:gd name="T35" fmla="*/ 100 h 267"/>
                <a:gd name="T36" fmla="*/ 77 w 133"/>
                <a:gd name="T37" fmla="*/ 90 h 267"/>
                <a:gd name="T38" fmla="*/ 77 w 133"/>
                <a:gd name="T39" fmla="*/ 80 h 267"/>
                <a:gd name="T40" fmla="*/ 79 w 133"/>
                <a:gd name="T41" fmla="*/ 70 h 267"/>
                <a:gd name="T42" fmla="*/ 82 w 133"/>
                <a:gd name="T43" fmla="*/ 60 h 267"/>
                <a:gd name="T44" fmla="*/ 87 w 133"/>
                <a:gd name="T45" fmla="*/ 52 h 267"/>
                <a:gd name="T46" fmla="*/ 92 w 133"/>
                <a:gd name="T47" fmla="*/ 43 h 267"/>
                <a:gd name="T48" fmla="*/ 98 w 133"/>
                <a:gd name="T49" fmla="*/ 35 h 267"/>
                <a:gd name="T50" fmla="*/ 111 w 133"/>
                <a:gd name="T51" fmla="*/ 20 h 267"/>
                <a:gd name="T52" fmla="*/ 122 w 133"/>
                <a:gd name="T53" fmla="*/ 10 h 267"/>
                <a:gd name="T54" fmla="*/ 133 w 133"/>
                <a:gd name="T55" fmla="*/ 0 h 267"/>
                <a:gd name="T56" fmla="*/ 133 w 133"/>
                <a:gd name="T57" fmla="*/ 0 h 267"/>
                <a:gd name="T58" fmla="*/ 126 w 133"/>
                <a:gd name="T59" fmla="*/ 4 h 267"/>
                <a:gd name="T60" fmla="*/ 107 w 133"/>
                <a:gd name="T61" fmla="*/ 12 h 267"/>
                <a:gd name="T62" fmla="*/ 96 w 133"/>
                <a:gd name="T63" fmla="*/ 18 h 267"/>
                <a:gd name="T64" fmla="*/ 82 w 133"/>
                <a:gd name="T65" fmla="*/ 25 h 267"/>
                <a:gd name="T66" fmla="*/ 69 w 133"/>
                <a:gd name="T67" fmla="*/ 34 h 267"/>
                <a:gd name="T68" fmla="*/ 56 w 133"/>
                <a:gd name="T69" fmla="*/ 44 h 267"/>
                <a:gd name="T70" fmla="*/ 56 w 133"/>
                <a:gd name="T71" fmla="*/ 44 h 267"/>
                <a:gd name="T72" fmla="*/ 50 w 133"/>
                <a:gd name="T73" fmla="*/ 50 h 267"/>
                <a:gd name="T74" fmla="*/ 45 w 133"/>
                <a:gd name="T75" fmla="*/ 57 h 267"/>
                <a:gd name="T76" fmla="*/ 40 w 133"/>
                <a:gd name="T77" fmla="*/ 63 h 267"/>
                <a:gd name="T78" fmla="*/ 36 w 133"/>
                <a:gd name="T79" fmla="*/ 70 h 267"/>
                <a:gd name="T80" fmla="*/ 30 w 133"/>
                <a:gd name="T81" fmla="*/ 85 h 267"/>
                <a:gd name="T82" fmla="*/ 26 w 133"/>
                <a:gd name="T83" fmla="*/ 101 h 267"/>
                <a:gd name="T84" fmla="*/ 23 w 133"/>
                <a:gd name="T85" fmla="*/ 116 h 267"/>
                <a:gd name="T86" fmla="*/ 23 w 133"/>
                <a:gd name="T87" fmla="*/ 131 h 267"/>
                <a:gd name="T88" fmla="*/ 25 w 133"/>
                <a:gd name="T89" fmla="*/ 145 h 267"/>
                <a:gd name="T90" fmla="*/ 28 w 133"/>
                <a:gd name="T91" fmla="*/ 155 h 267"/>
                <a:gd name="T92" fmla="*/ 28 w 133"/>
                <a:gd name="T93" fmla="*/ 155 h 267"/>
                <a:gd name="T94" fmla="*/ 32 w 133"/>
                <a:gd name="T95" fmla="*/ 170 h 267"/>
                <a:gd name="T96" fmla="*/ 33 w 133"/>
                <a:gd name="T97" fmla="*/ 185 h 267"/>
                <a:gd name="T98" fmla="*/ 33 w 133"/>
                <a:gd name="T99" fmla="*/ 199 h 267"/>
                <a:gd name="T100" fmla="*/ 30 w 133"/>
                <a:gd name="T101" fmla="*/ 211 h 267"/>
                <a:gd name="T102" fmla="*/ 25 w 133"/>
                <a:gd name="T103" fmla="*/ 225 h 267"/>
                <a:gd name="T104" fmla="*/ 18 w 133"/>
                <a:gd name="T105" fmla="*/ 237 h 267"/>
                <a:gd name="T106" fmla="*/ 10 w 133"/>
                <a:gd name="T107" fmla="*/ 252 h 267"/>
                <a:gd name="T108" fmla="*/ 0 w 133"/>
                <a:gd name="T109" fmla="*/ 267 h 267"/>
                <a:gd name="T110" fmla="*/ 0 w 133"/>
                <a:gd name="T111"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67">
                  <a:moveTo>
                    <a:pt x="0" y="267"/>
                  </a:moveTo>
                  <a:lnTo>
                    <a:pt x="0" y="267"/>
                  </a:lnTo>
                  <a:lnTo>
                    <a:pt x="20" y="259"/>
                  </a:lnTo>
                  <a:lnTo>
                    <a:pt x="40" y="247"/>
                  </a:lnTo>
                  <a:lnTo>
                    <a:pt x="50" y="241"/>
                  </a:lnTo>
                  <a:lnTo>
                    <a:pt x="58" y="234"/>
                  </a:lnTo>
                  <a:lnTo>
                    <a:pt x="67" y="226"/>
                  </a:lnTo>
                  <a:lnTo>
                    <a:pt x="76" y="217"/>
                  </a:lnTo>
                  <a:lnTo>
                    <a:pt x="82" y="207"/>
                  </a:lnTo>
                  <a:lnTo>
                    <a:pt x="88" y="197"/>
                  </a:lnTo>
                  <a:lnTo>
                    <a:pt x="92" y="185"/>
                  </a:lnTo>
                  <a:lnTo>
                    <a:pt x="94" y="173"/>
                  </a:lnTo>
                  <a:lnTo>
                    <a:pt x="96" y="159"/>
                  </a:lnTo>
                  <a:lnTo>
                    <a:pt x="93" y="144"/>
                  </a:lnTo>
                  <a:lnTo>
                    <a:pt x="89" y="129"/>
                  </a:lnTo>
                  <a:lnTo>
                    <a:pt x="82" y="111"/>
                  </a:lnTo>
                  <a:lnTo>
                    <a:pt x="82" y="111"/>
                  </a:lnTo>
                  <a:lnTo>
                    <a:pt x="78" y="100"/>
                  </a:lnTo>
                  <a:lnTo>
                    <a:pt x="77" y="90"/>
                  </a:lnTo>
                  <a:lnTo>
                    <a:pt x="77" y="80"/>
                  </a:lnTo>
                  <a:lnTo>
                    <a:pt x="79" y="70"/>
                  </a:lnTo>
                  <a:lnTo>
                    <a:pt x="82" y="60"/>
                  </a:lnTo>
                  <a:lnTo>
                    <a:pt x="87" y="52"/>
                  </a:lnTo>
                  <a:lnTo>
                    <a:pt x="92" y="43"/>
                  </a:lnTo>
                  <a:lnTo>
                    <a:pt x="98" y="35"/>
                  </a:lnTo>
                  <a:lnTo>
                    <a:pt x="111" y="20"/>
                  </a:lnTo>
                  <a:lnTo>
                    <a:pt x="122" y="10"/>
                  </a:lnTo>
                  <a:lnTo>
                    <a:pt x="133" y="0"/>
                  </a:lnTo>
                  <a:lnTo>
                    <a:pt x="133" y="0"/>
                  </a:lnTo>
                  <a:lnTo>
                    <a:pt x="126" y="4"/>
                  </a:lnTo>
                  <a:lnTo>
                    <a:pt x="107" y="12"/>
                  </a:lnTo>
                  <a:lnTo>
                    <a:pt x="96" y="18"/>
                  </a:lnTo>
                  <a:lnTo>
                    <a:pt x="82" y="25"/>
                  </a:lnTo>
                  <a:lnTo>
                    <a:pt x="69" y="34"/>
                  </a:lnTo>
                  <a:lnTo>
                    <a:pt x="56" y="44"/>
                  </a:lnTo>
                  <a:lnTo>
                    <a:pt x="56" y="44"/>
                  </a:lnTo>
                  <a:lnTo>
                    <a:pt x="50" y="50"/>
                  </a:lnTo>
                  <a:lnTo>
                    <a:pt x="45" y="57"/>
                  </a:lnTo>
                  <a:lnTo>
                    <a:pt x="40" y="63"/>
                  </a:lnTo>
                  <a:lnTo>
                    <a:pt x="36" y="70"/>
                  </a:lnTo>
                  <a:lnTo>
                    <a:pt x="30" y="85"/>
                  </a:lnTo>
                  <a:lnTo>
                    <a:pt x="26" y="101"/>
                  </a:lnTo>
                  <a:lnTo>
                    <a:pt x="23" y="116"/>
                  </a:lnTo>
                  <a:lnTo>
                    <a:pt x="23" y="131"/>
                  </a:lnTo>
                  <a:lnTo>
                    <a:pt x="25" y="145"/>
                  </a:lnTo>
                  <a:lnTo>
                    <a:pt x="28" y="155"/>
                  </a:lnTo>
                  <a:lnTo>
                    <a:pt x="28" y="155"/>
                  </a:lnTo>
                  <a:lnTo>
                    <a:pt x="32" y="170"/>
                  </a:lnTo>
                  <a:lnTo>
                    <a:pt x="33" y="185"/>
                  </a:lnTo>
                  <a:lnTo>
                    <a:pt x="33" y="199"/>
                  </a:lnTo>
                  <a:lnTo>
                    <a:pt x="30" y="211"/>
                  </a:lnTo>
                  <a:lnTo>
                    <a:pt x="25" y="225"/>
                  </a:lnTo>
                  <a:lnTo>
                    <a:pt x="18" y="237"/>
                  </a:lnTo>
                  <a:lnTo>
                    <a:pt x="10" y="252"/>
                  </a:lnTo>
                  <a:lnTo>
                    <a:pt x="0" y="267"/>
                  </a:lnTo>
                  <a:lnTo>
                    <a:pt x="0"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grpSp>
      <p:sp>
        <p:nvSpPr>
          <p:cNvPr id="88" name="Freeform 146"/>
          <p:cNvSpPr>
            <a:spLocks noEditPoints="1"/>
          </p:cNvSpPr>
          <p:nvPr/>
        </p:nvSpPr>
        <p:spPr bwMode="auto">
          <a:xfrm>
            <a:off x="9898565" y="1895522"/>
            <a:ext cx="547818" cy="547818"/>
          </a:xfrm>
          <a:custGeom>
            <a:avLst/>
            <a:gdLst>
              <a:gd name="T0" fmla="*/ 715 w 850"/>
              <a:gd name="T1" fmla="*/ 616 h 852"/>
              <a:gd name="T2" fmla="*/ 694 w 850"/>
              <a:gd name="T3" fmla="*/ 612 h 852"/>
              <a:gd name="T4" fmla="*/ 677 w 850"/>
              <a:gd name="T5" fmla="*/ 623 h 852"/>
              <a:gd name="T6" fmla="*/ 614 w 850"/>
              <a:gd name="T7" fmla="*/ 562 h 852"/>
              <a:gd name="T8" fmla="*/ 671 w 850"/>
              <a:gd name="T9" fmla="*/ 463 h 852"/>
              <a:gd name="T10" fmla="*/ 690 w 850"/>
              <a:gd name="T11" fmla="*/ 347 h 852"/>
              <a:gd name="T12" fmla="*/ 687 w 850"/>
              <a:gd name="T13" fmla="*/ 293 h 852"/>
              <a:gd name="T14" fmla="*/ 669 w 850"/>
              <a:gd name="T15" fmla="*/ 227 h 852"/>
              <a:gd name="T16" fmla="*/ 641 w 850"/>
              <a:gd name="T17" fmla="*/ 167 h 852"/>
              <a:gd name="T18" fmla="*/ 601 w 850"/>
              <a:gd name="T19" fmla="*/ 113 h 852"/>
              <a:gd name="T20" fmla="*/ 552 w 850"/>
              <a:gd name="T21" fmla="*/ 69 h 852"/>
              <a:gd name="T22" fmla="*/ 495 w 850"/>
              <a:gd name="T23" fmla="*/ 35 h 852"/>
              <a:gd name="T24" fmla="*/ 431 w 850"/>
              <a:gd name="T25" fmla="*/ 11 h 852"/>
              <a:gd name="T26" fmla="*/ 363 w 850"/>
              <a:gd name="T27" fmla="*/ 1 h 852"/>
              <a:gd name="T28" fmla="*/ 310 w 850"/>
              <a:gd name="T29" fmla="*/ 2 h 852"/>
              <a:gd name="T30" fmla="*/ 243 w 850"/>
              <a:gd name="T31" fmla="*/ 16 h 852"/>
              <a:gd name="T32" fmla="*/ 180 w 850"/>
              <a:gd name="T33" fmla="*/ 42 h 852"/>
              <a:gd name="T34" fmla="*/ 126 w 850"/>
              <a:gd name="T35" fmla="*/ 80 h 852"/>
              <a:gd name="T36" fmla="*/ 78 w 850"/>
              <a:gd name="T37" fmla="*/ 126 h 852"/>
              <a:gd name="T38" fmla="*/ 41 w 850"/>
              <a:gd name="T39" fmla="*/ 181 h 852"/>
              <a:gd name="T40" fmla="*/ 15 w 850"/>
              <a:gd name="T41" fmla="*/ 243 h 852"/>
              <a:gd name="T42" fmla="*/ 1 w 850"/>
              <a:gd name="T43" fmla="*/ 310 h 852"/>
              <a:gd name="T44" fmla="*/ 0 w 850"/>
              <a:gd name="T45" fmla="*/ 364 h 852"/>
              <a:gd name="T46" fmla="*/ 10 w 850"/>
              <a:gd name="T47" fmla="*/ 433 h 852"/>
              <a:gd name="T48" fmla="*/ 33 w 850"/>
              <a:gd name="T49" fmla="*/ 496 h 852"/>
              <a:gd name="T50" fmla="*/ 68 w 850"/>
              <a:gd name="T51" fmla="*/ 554 h 852"/>
              <a:gd name="T52" fmla="*/ 113 w 850"/>
              <a:gd name="T53" fmla="*/ 602 h 852"/>
              <a:gd name="T54" fmla="*/ 166 w 850"/>
              <a:gd name="T55" fmla="*/ 642 h 852"/>
              <a:gd name="T56" fmla="*/ 227 w 850"/>
              <a:gd name="T57" fmla="*/ 671 h 852"/>
              <a:gd name="T58" fmla="*/ 293 w 850"/>
              <a:gd name="T59" fmla="*/ 688 h 852"/>
              <a:gd name="T60" fmla="*/ 345 w 850"/>
              <a:gd name="T61" fmla="*/ 692 h 852"/>
              <a:gd name="T62" fmla="*/ 462 w 850"/>
              <a:gd name="T63" fmla="*/ 672 h 852"/>
              <a:gd name="T64" fmla="*/ 562 w 850"/>
              <a:gd name="T65" fmla="*/ 616 h 852"/>
              <a:gd name="T66" fmla="*/ 619 w 850"/>
              <a:gd name="T67" fmla="*/ 681 h 852"/>
              <a:gd name="T68" fmla="*/ 611 w 850"/>
              <a:gd name="T69" fmla="*/ 696 h 852"/>
              <a:gd name="T70" fmla="*/ 616 w 850"/>
              <a:gd name="T71" fmla="*/ 717 h 852"/>
              <a:gd name="T72" fmla="*/ 745 w 850"/>
              <a:gd name="T73" fmla="*/ 847 h 852"/>
              <a:gd name="T74" fmla="*/ 767 w 850"/>
              <a:gd name="T75" fmla="*/ 850 h 852"/>
              <a:gd name="T76" fmla="*/ 841 w 850"/>
              <a:gd name="T77" fmla="*/ 782 h 852"/>
              <a:gd name="T78" fmla="*/ 850 w 850"/>
              <a:gd name="T79" fmla="*/ 767 h 852"/>
              <a:gd name="T80" fmla="*/ 845 w 850"/>
              <a:gd name="T81" fmla="*/ 746 h 852"/>
              <a:gd name="T82" fmla="*/ 345 w 850"/>
              <a:gd name="T83" fmla="*/ 559 h 852"/>
              <a:gd name="T84" fmla="*/ 263 w 850"/>
              <a:gd name="T85" fmla="*/ 542 h 852"/>
              <a:gd name="T86" fmla="*/ 194 w 850"/>
              <a:gd name="T87" fmla="*/ 496 h 852"/>
              <a:gd name="T88" fmla="*/ 149 w 850"/>
              <a:gd name="T89" fmla="*/ 429 h 852"/>
              <a:gd name="T90" fmla="*/ 132 w 850"/>
              <a:gd name="T91" fmla="*/ 347 h 852"/>
              <a:gd name="T92" fmla="*/ 142 w 850"/>
              <a:gd name="T93" fmla="*/ 283 h 852"/>
              <a:gd name="T94" fmla="*/ 180 w 850"/>
              <a:gd name="T95" fmla="*/ 211 h 852"/>
              <a:gd name="T96" fmla="*/ 244 w 850"/>
              <a:gd name="T97" fmla="*/ 160 h 852"/>
              <a:gd name="T98" fmla="*/ 324 w 850"/>
              <a:gd name="T99" fmla="*/ 135 h 852"/>
              <a:gd name="T100" fmla="*/ 387 w 850"/>
              <a:gd name="T101" fmla="*/ 138 h 852"/>
              <a:gd name="T102" fmla="*/ 464 w 850"/>
              <a:gd name="T103" fmla="*/ 170 h 852"/>
              <a:gd name="T104" fmla="*/ 521 w 850"/>
              <a:gd name="T105" fmla="*/ 227 h 852"/>
              <a:gd name="T106" fmla="*/ 553 w 850"/>
              <a:gd name="T107" fmla="*/ 303 h 852"/>
              <a:gd name="T108" fmla="*/ 557 w 850"/>
              <a:gd name="T109" fmla="*/ 368 h 852"/>
              <a:gd name="T110" fmla="*/ 532 w 850"/>
              <a:gd name="T111" fmla="*/ 448 h 852"/>
              <a:gd name="T112" fmla="*/ 480 w 850"/>
              <a:gd name="T113" fmla="*/ 510 h 852"/>
              <a:gd name="T114" fmla="*/ 409 w 850"/>
              <a:gd name="T115" fmla="*/ 549 h 852"/>
              <a:gd name="T116" fmla="*/ 345 w 850"/>
              <a:gd name="T117" fmla="*/ 55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0" h="852">
                <a:moveTo>
                  <a:pt x="841" y="742"/>
                </a:moveTo>
                <a:lnTo>
                  <a:pt x="720" y="620"/>
                </a:lnTo>
                <a:lnTo>
                  <a:pt x="720" y="620"/>
                </a:lnTo>
                <a:lnTo>
                  <a:pt x="715" y="616"/>
                </a:lnTo>
                <a:lnTo>
                  <a:pt x="710" y="613"/>
                </a:lnTo>
                <a:lnTo>
                  <a:pt x="705" y="612"/>
                </a:lnTo>
                <a:lnTo>
                  <a:pt x="700" y="611"/>
                </a:lnTo>
                <a:lnTo>
                  <a:pt x="694" y="612"/>
                </a:lnTo>
                <a:lnTo>
                  <a:pt x="689" y="613"/>
                </a:lnTo>
                <a:lnTo>
                  <a:pt x="684" y="616"/>
                </a:lnTo>
                <a:lnTo>
                  <a:pt x="679" y="620"/>
                </a:lnTo>
                <a:lnTo>
                  <a:pt x="677" y="623"/>
                </a:lnTo>
                <a:lnTo>
                  <a:pt x="619" y="566"/>
                </a:lnTo>
                <a:lnTo>
                  <a:pt x="619" y="566"/>
                </a:lnTo>
                <a:lnTo>
                  <a:pt x="614" y="562"/>
                </a:lnTo>
                <a:lnTo>
                  <a:pt x="614" y="562"/>
                </a:lnTo>
                <a:lnTo>
                  <a:pt x="632" y="540"/>
                </a:lnTo>
                <a:lnTo>
                  <a:pt x="647" y="515"/>
                </a:lnTo>
                <a:lnTo>
                  <a:pt x="659" y="490"/>
                </a:lnTo>
                <a:lnTo>
                  <a:pt x="671" y="463"/>
                </a:lnTo>
                <a:lnTo>
                  <a:pt x="679" y="435"/>
                </a:lnTo>
                <a:lnTo>
                  <a:pt x="686" y="406"/>
                </a:lnTo>
                <a:lnTo>
                  <a:pt x="689" y="377"/>
                </a:lnTo>
                <a:lnTo>
                  <a:pt x="690" y="347"/>
                </a:lnTo>
                <a:lnTo>
                  <a:pt x="690" y="347"/>
                </a:lnTo>
                <a:lnTo>
                  <a:pt x="690" y="328"/>
                </a:lnTo>
                <a:lnTo>
                  <a:pt x="689" y="310"/>
                </a:lnTo>
                <a:lnTo>
                  <a:pt x="687" y="293"/>
                </a:lnTo>
                <a:lnTo>
                  <a:pt x="684" y="277"/>
                </a:lnTo>
                <a:lnTo>
                  <a:pt x="681" y="259"/>
                </a:lnTo>
                <a:lnTo>
                  <a:pt x="676" y="243"/>
                </a:lnTo>
                <a:lnTo>
                  <a:pt x="669" y="227"/>
                </a:lnTo>
                <a:lnTo>
                  <a:pt x="664" y="212"/>
                </a:lnTo>
                <a:lnTo>
                  <a:pt x="657" y="196"/>
                </a:lnTo>
                <a:lnTo>
                  <a:pt x="649" y="181"/>
                </a:lnTo>
                <a:lnTo>
                  <a:pt x="641" y="167"/>
                </a:lnTo>
                <a:lnTo>
                  <a:pt x="632" y="153"/>
                </a:lnTo>
                <a:lnTo>
                  <a:pt x="622" y="140"/>
                </a:lnTo>
                <a:lnTo>
                  <a:pt x="612" y="126"/>
                </a:lnTo>
                <a:lnTo>
                  <a:pt x="601" y="113"/>
                </a:lnTo>
                <a:lnTo>
                  <a:pt x="589" y="102"/>
                </a:lnTo>
                <a:lnTo>
                  <a:pt x="577" y="90"/>
                </a:lnTo>
                <a:lnTo>
                  <a:pt x="565" y="80"/>
                </a:lnTo>
                <a:lnTo>
                  <a:pt x="552" y="69"/>
                </a:lnTo>
                <a:lnTo>
                  <a:pt x="538" y="60"/>
                </a:lnTo>
                <a:lnTo>
                  <a:pt x="525" y="50"/>
                </a:lnTo>
                <a:lnTo>
                  <a:pt x="510" y="42"/>
                </a:lnTo>
                <a:lnTo>
                  <a:pt x="495" y="35"/>
                </a:lnTo>
                <a:lnTo>
                  <a:pt x="480" y="27"/>
                </a:lnTo>
                <a:lnTo>
                  <a:pt x="464" y="21"/>
                </a:lnTo>
                <a:lnTo>
                  <a:pt x="447" y="16"/>
                </a:lnTo>
                <a:lnTo>
                  <a:pt x="431" y="11"/>
                </a:lnTo>
                <a:lnTo>
                  <a:pt x="415" y="7"/>
                </a:lnTo>
                <a:lnTo>
                  <a:pt x="397" y="4"/>
                </a:lnTo>
                <a:lnTo>
                  <a:pt x="380" y="2"/>
                </a:lnTo>
                <a:lnTo>
                  <a:pt x="363" y="1"/>
                </a:lnTo>
                <a:lnTo>
                  <a:pt x="345" y="0"/>
                </a:lnTo>
                <a:lnTo>
                  <a:pt x="345" y="0"/>
                </a:lnTo>
                <a:lnTo>
                  <a:pt x="328" y="1"/>
                </a:lnTo>
                <a:lnTo>
                  <a:pt x="310" y="2"/>
                </a:lnTo>
                <a:lnTo>
                  <a:pt x="293" y="4"/>
                </a:lnTo>
                <a:lnTo>
                  <a:pt x="275" y="7"/>
                </a:lnTo>
                <a:lnTo>
                  <a:pt x="259" y="11"/>
                </a:lnTo>
                <a:lnTo>
                  <a:pt x="243" y="16"/>
                </a:lnTo>
                <a:lnTo>
                  <a:pt x="227" y="21"/>
                </a:lnTo>
                <a:lnTo>
                  <a:pt x="210" y="27"/>
                </a:lnTo>
                <a:lnTo>
                  <a:pt x="195" y="35"/>
                </a:lnTo>
                <a:lnTo>
                  <a:pt x="180" y="42"/>
                </a:lnTo>
                <a:lnTo>
                  <a:pt x="166" y="50"/>
                </a:lnTo>
                <a:lnTo>
                  <a:pt x="152" y="60"/>
                </a:lnTo>
                <a:lnTo>
                  <a:pt x="138" y="69"/>
                </a:lnTo>
                <a:lnTo>
                  <a:pt x="126" y="80"/>
                </a:lnTo>
                <a:lnTo>
                  <a:pt x="113" y="90"/>
                </a:lnTo>
                <a:lnTo>
                  <a:pt x="101" y="102"/>
                </a:lnTo>
                <a:lnTo>
                  <a:pt x="89" y="113"/>
                </a:lnTo>
                <a:lnTo>
                  <a:pt x="78" y="126"/>
                </a:lnTo>
                <a:lnTo>
                  <a:pt x="68" y="140"/>
                </a:lnTo>
                <a:lnTo>
                  <a:pt x="58" y="153"/>
                </a:lnTo>
                <a:lnTo>
                  <a:pt x="50" y="167"/>
                </a:lnTo>
                <a:lnTo>
                  <a:pt x="41" y="181"/>
                </a:lnTo>
                <a:lnTo>
                  <a:pt x="33" y="196"/>
                </a:lnTo>
                <a:lnTo>
                  <a:pt x="26" y="212"/>
                </a:lnTo>
                <a:lnTo>
                  <a:pt x="20" y="227"/>
                </a:lnTo>
                <a:lnTo>
                  <a:pt x="15" y="243"/>
                </a:lnTo>
                <a:lnTo>
                  <a:pt x="10" y="259"/>
                </a:lnTo>
                <a:lnTo>
                  <a:pt x="6" y="277"/>
                </a:lnTo>
                <a:lnTo>
                  <a:pt x="3" y="293"/>
                </a:lnTo>
                <a:lnTo>
                  <a:pt x="1" y="310"/>
                </a:lnTo>
                <a:lnTo>
                  <a:pt x="0" y="328"/>
                </a:lnTo>
                <a:lnTo>
                  <a:pt x="0" y="347"/>
                </a:lnTo>
                <a:lnTo>
                  <a:pt x="0" y="347"/>
                </a:lnTo>
                <a:lnTo>
                  <a:pt x="0" y="364"/>
                </a:lnTo>
                <a:lnTo>
                  <a:pt x="1" y="382"/>
                </a:lnTo>
                <a:lnTo>
                  <a:pt x="3" y="399"/>
                </a:lnTo>
                <a:lnTo>
                  <a:pt x="6" y="415"/>
                </a:lnTo>
                <a:lnTo>
                  <a:pt x="10" y="433"/>
                </a:lnTo>
                <a:lnTo>
                  <a:pt x="15" y="449"/>
                </a:lnTo>
                <a:lnTo>
                  <a:pt x="20" y="465"/>
                </a:lnTo>
                <a:lnTo>
                  <a:pt x="26" y="481"/>
                </a:lnTo>
                <a:lnTo>
                  <a:pt x="33" y="496"/>
                </a:lnTo>
                <a:lnTo>
                  <a:pt x="41" y="511"/>
                </a:lnTo>
                <a:lnTo>
                  <a:pt x="50" y="525"/>
                </a:lnTo>
                <a:lnTo>
                  <a:pt x="58" y="540"/>
                </a:lnTo>
                <a:lnTo>
                  <a:pt x="68" y="554"/>
                </a:lnTo>
                <a:lnTo>
                  <a:pt x="78" y="566"/>
                </a:lnTo>
                <a:lnTo>
                  <a:pt x="89" y="579"/>
                </a:lnTo>
                <a:lnTo>
                  <a:pt x="101" y="591"/>
                </a:lnTo>
                <a:lnTo>
                  <a:pt x="113" y="602"/>
                </a:lnTo>
                <a:lnTo>
                  <a:pt x="126" y="613"/>
                </a:lnTo>
                <a:lnTo>
                  <a:pt x="138" y="623"/>
                </a:lnTo>
                <a:lnTo>
                  <a:pt x="152" y="633"/>
                </a:lnTo>
                <a:lnTo>
                  <a:pt x="166" y="642"/>
                </a:lnTo>
                <a:lnTo>
                  <a:pt x="180" y="650"/>
                </a:lnTo>
                <a:lnTo>
                  <a:pt x="195" y="658"/>
                </a:lnTo>
                <a:lnTo>
                  <a:pt x="210" y="665"/>
                </a:lnTo>
                <a:lnTo>
                  <a:pt x="227" y="671"/>
                </a:lnTo>
                <a:lnTo>
                  <a:pt x="243" y="676"/>
                </a:lnTo>
                <a:lnTo>
                  <a:pt x="259" y="681"/>
                </a:lnTo>
                <a:lnTo>
                  <a:pt x="275" y="685"/>
                </a:lnTo>
                <a:lnTo>
                  <a:pt x="293" y="688"/>
                </a:lnTo>
                <a:lnTo>
                  <a:pt x="310" y="690"/>
                </a:lnTo>
                <a:lnTo>
                  <a:pt x="328" y="692"/>
                </a:lnTo>
                <a:lnTo>
                  <a:pt x="345" y="692"/>
                </a:lnTo>
                <a:lnTo>
                  <a:pt x="345" y="692"/>
                </a:lnTo>
                <a:lnTo>
                  <a:pt x="375" y="691"/>
                </a:lnTo>
                <a:lnTo>
                  <a:pt x="405" y="687"/>
                </a:lnTo>
                <a:lnTo>
                  <a:pt x="434" y="681"/>
                </a:lnTo>
                <a:lnTo>
                  <a:pt x="462" y="672"/>
                </a:lnTo>
                <a:lnTo>
                  <a:pt x="488" y="661"/>
                </a:lnTo>
                <a:lnTo>
                  <a:pt x="515" y="647"/>
                </a:lnTo>
                <a:lnTo>
                  <a:pt x="538" y="632"/>
                </a:lnTo>
                <a:lnTo>
                  <a:pt x="562" y="616"/>
                </a:lnTo>
                <a:lnTo>
                  <a:pt x="562" y="616"/>
                </a:lnTo>
                <a:lnTo>
                  <a:pt x="565" y="620"/>
                </a:lnTo>
                <a:lnTo>
                  <a:pt x="622" y="677"/>
                </a:lnTo>
                <a:lnTo>
                  <a:pt x="619" y="681"/>
                </a:lnTo>
                <a:lnTo>
                  <a:pt x="619" y="681"/>
                </a:lnTo>
                <a:lnTo>
                  <a:pt x="616" y="686"/>
                </a:lnTo>
                <a:lnTo>
                  <a:pt x="613" y="691"/>
                </a:lnTo>
                <a:lnTo>
                  <a:pt x="611" y="696"/>
                </a:lnTo>
                <a:lnTo>
                  <a:pt x="611" y="701"/>
                </a:lnTo>
                <a:lnTo>
                  <a:pt x="611" y="707"/>
                </a:lnTo>
                <a:lnTo>
                  <a:pt x="613" y="712"/>
                </a:lnTo>
                <a:lnTo>
                  <a:pt x="616" y="717"/>
                </a:lnTo>
                <a:lnTo>
                  <a:pt x="619" y="721"/>
                </a:lnTo>
                <a:lnTo>
                  <a:pt x="740" y="843"/>
                </a:lnTo>
                <a:lnTo>
                  <a:pt x="740" y="843"/>
                </a:lnTo>
                <a:lnTo>
                  <a:pt x="745" y="847"/>
                </a:lnTo>
                <a:lnTo>
                  <a:pt x="750" y="849"/>
                </a:lnTo>
                <a:lnTo>
                  <a:pt x="755" y="850"/>
                </a:lnTo>
                <a:lnTo>
                  <a:pt x="760" y="852"/>
                </a:lnTo>
                <a:lnTo>
                  <a:pt x="767" y="850"/>
                </a:lnTo>
                <a:lnTo>
                  <a:pt x="772" y="849"/>
                </a:lnTo>
                <a:lnTo>
                  <a:pt x="777" y="847"/>
                </a:lnTo>
                <a:lnTo>
                  <a:pt x="782" y="843"/>
                </a:lnTo>
                <a:lnTo>
                  <a:pt x="841" y="782"/>
                </a:lnTo>
                <a:lnTo>
                  <a:pt x="841" y="782"/>
                </a:lnTo>
                <a:lnTo>
                  <a:pt x="845" y="778"/>
                </a:lnTo>
                <a:lnTo>
                  <a:pt x="848" y="773"/>
                </a:lnTo>
                <a:lnTo>
                  <a:pt x="850" y="767"/>
                </a:lnTo>
                <a:lnTo>
                  <a:pt x="850" y="762"/>
                </a:lnTo>
                <a:lnTo>
                  <a:pt x="850" y="757"/>
                </a:lnTo>
                <a:lnTo>
                  <a:pt x="848" y="751"/>
                </a:lnTo>
                <a:lnTo>
                  <a:pt x="845" y="746"/>
                </a:lnTo>
                <a:lnTo>
                  <a:pt x="841" y="742"/>
                </a:lnTo>
                <a:lnTo>
                  <a:pt x="841" y="742"/>
                </a:lnTo>
                <a:close/>
                <a:moveTo>
                  <a:pt x="345" y="559"/>
                </a:moveTo>
                <a:lnTo>
                  <a:pt x="345" y="559"/>
                </a:lnTo>
                <a:lnTo>
                  <a:pt x="324" y="557"/>
                </a:lnTo>
                <a:lnTo>
                  <a:pt x="303" y="555"/>
                </a:lnTo>
                <a:lnTo>
                  <a:pt x="281" y="549"/>
                </a:lnTo>
                <a:lnTo>
                  <a:pt x="263" y="542"/>
                </a:lnTo>
                <a:lnTo>
                  <a:pt x="244" y="534"/>
                </a:lnTo>
                <a:lnTo>
                  <a:pt x="227" y="522"/>
                </a:lnTo>
                <a:lnTo>
                  <a:pt x="210" y="510"/>
                </a:lnTo>
                <a:lnTo>
                  <a:pt x="194" y="496"/>
                </a:lnTo>
                <a:lnTo>
                  <a:pt x="180" y="481"/>
                </a:lnTo>
                <a:lnTo>
                  <a:pt x="169" y="465"/>
                </a:lnTo>
                <a:lnTo>
                  <a:pt x="158" y="448"/>
                </a:lnTo>
                <a:lnTo>
                  <a:pt x="149" y="429"/>
                </a:lnTo>
                <a:lnTo>
                  <a:pt x="142" y="409"/>
                </a:lnTo>
                <a:lnTo>
                  <a:pt x="137" y="389"/>
                </a:lnTo>
                <a:lnTo>
                  <a:pt x="133" y="368"/>
                </a:lnTo>
                <a:lnTo>
                  <a:pt x="132" y="347"/>
                </a:lnTo>
                <a:lnTo>
                  <a:pt x="132" y="347"/>
                </a:lnTo>
                <a:lnTo>
                  <a:pt x="133" y="324"/>
                </a:lnTo>
                <a:lnTo>
                  <a:pt x="137" y="303"/>
                </a:lnTo>
                <a:lnTo>
                  <a:pt x="142" y="283"/>
                </a:lnTo>
                <a:lnTo>
                  <a:pt x="149" y="263"/>
                </a:lnTo>
                <a:lnTo>
                  <a:pt x="158" y="244"/>
                </a:lnTo>
                <a:lnTo>
                  <a:pt x="169" y="227"/>
                </a:lnTo>
                <a:lnTo>
                  <a:pt x="180" y="211"/>
                </a:lnTo>
                <a:lnTo>
                  <a:pt x="194" y="196"/>
                </a:lnTo>
                <a:lnTo>
                  <a:pt x="210" y="182"/>
                </a:lnTo>
                <a:lnTo>
                  <a:pt x="227" y="170"/>
                </a:lnTo>
                <a:lnTo>
                  <a:pt x="244" y="160"/>
                </a:lnTo>
                <a:lnTo>
                  <a:pt x="263" y="150"/>
                </a:lnTo>
                <a:lnTo>
                  <a:pt x="281" y="143"/>
                </a:lnTo>
                <a:lnTo>
                  <a:pt x="303" y="138"/>
                </a:lnTo>
                <a:lnTo>
                  <a:pt x="324" y="135"/>
                </a:lnTo>
                <a:lnTo>
                  <a:pt x="345" y="133"/>
                </a:lnTo>
                <a:lnTo>
                  <a:pt x="345" y="133"/>
                </a:lnTo>
                <a:lnTo>
                  <a:pt x="366" y="135"/>
                </a:lnTo>
                <a:lnTo>
                  <a:pt x="387" y="138"/>
                </a:lnTo>
                <a:lnTo>
                  <a:pt x="409" y="143"/>
                </a:lnTo>
                <a:lnTo>
                  <a:pt x="427" y="150"/>
                </a:lnTo>
                <a:lnTo>
                  <a:pt x="446" y="160"/>
                </a:lnTo>
                <a:lnTo>
                  <a:pt x="464" y="170"/>
                </a:lnTo>
                <a:lnTo>
                  <a:pt x="480" y="182"/>
                </a:lnTo>
                <a:lnTo>
                  <a:pt x="496" y="196"/>
                </a:lnTo>
                <a:lnTo>
                  <a:pt x="510" y="211"/>
                </a:lnTo>
                <a:lnTo>
                  <a:pt x="521" y="227"/>
                </a:lnTo>
                <a:lnTo>
                  <a:pt x="532" y="244"/>
                </a:lnTo>
                <a:lnTo>
                  <a:pt x="541" y="263"/>
                </a:lnTo>
                <a:lnTo>
                  <a:pt x="548" y="283"/>
                </a:lnTo>
                <a:lnTo>
                  <a:pt x="553" y="303"/>
                </a:lnTo>
                <a:lnTo>
                  <a:pt x="557" y="324"/>
                </a:lnTo>
                <a:lnTo>
                  <a:pt x="558" y="347"/>
                </a:lnTo>
                <a:lnTo>
                  <a:pt x="558" y="347"/>
                </a:lnTo>
                <a:lnTo>
                  <a:pt x="557" y="368"/>
                </a:lnTo>
                <a:lnTo>
                  <a:pt x="553" y="389"/>
                </a:lnTo>
                <a:lnTo>
                  <a:pt x="548" y="409"/>
                </a:lnTo>
                <a:lnTo>
                  <a:pt x="541" y="429"/>
                </a:lnTo>
                <a:lnTo>
                  <a:pt x="532" y="448"/>
                </a:lnTo>
                <a:lnTo>
                  <a:pt x="521" y="465"/>
                </a:lnTo>
                <a:lnTo>
                  <a:pt x="510" y="481"/>
                </a:lnTo>
                <a:lnTo>
                  <a:pt x="496" y="496"/>
                </a:lnTo>
                <a:lnTo>
                  <a:pt x="480" y="510"/>
                </a:lnTo>
                <a:lnTo>
                  <a:pt x="464" y="522"/>
                </a:lnTo>
                <a:lnTo>
                  <a:pt x="446" y="534"/>
                </a:lnTo>
                <a:lnTo>
                  <a:pt x="427" y="542"/>
                </a:lnTo>
                <a:lnTo>
                  <a:pt x="409" y="549"/>
                </a:lnTo>
                <a:lnTo>
                  <a:pt x="387" y="555"/>
                </a:lnTo>
                <a:lnTo>
                  <a:pt x="366" y="557"/>
                </a:lnTo>
                <a:lnTo>
                  <a:pt x="345" y="559"/>
                </a:lnTo>
                <a:lnTo>
                  <a:pt x="345" y="55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3"/>
          <p:cNvSpPr>
            <a:spLocks noEditPoints="1"/>
          </p:cNvSpPr>
          <p:nvPr/>
        </p:nvSpPr>
        <p:spPr bwMode="auto">
          <a:xfrm>
            <a:off x="9284155" y="4434840"/>
            <a:ext cx="706892" cy="482104"/>
          </a:xfrm>
          <a:custGeom>
            <a:avLst/>
            <a:gdLst>
              <a:gd name="T0" fmla="*/ 125 w 239"/>
              <a:gd name="T1" fmla="*/ 123 h 163"/>
              <a:gd name="T2" fmla="*/ 119 w 239"/>
              <a:gd name="T3" fmla="*/ 125 h 163"/>
              <a:gd name="T4" fmla="*/ 109 w 239"/>
              <a:gd name="T5" fmla="*/ 127 h 163"/>
              <a:gd name="T6" fmla="*/ 102 w 239"/>
              <a:gd name="T7" fmla="*/ 128 h 163"/>
              <a:gd name="T8" fmla="*/ 93 w 239"/>
              <a:gd name="T9" fmla="*/ 129 h 163"/>
              <a:gd name="T10" fmla="*/ 58 w 239"/>
              <a:gd name="T11" fmla="*/ 123 h 163"/>
              <a:gd name="T12" fmla="*/ 39 w 239"/>
              <a:gd name="T13" fmla="*/ 113 h 163"/>
              <a:gd name="T14" fmla="*/ 24 w 239"/>
              <a:gd name="T15" fmla="*/ 99 h 163"/>
              <a:gd name="T16" fmla="*/ 14 w 239"/>
              <a:gd name="T17" fmla="*/ 77 h 163"/>
              <a:gd name="T18" fmla="*/ 16 w 239"/>
              <a:gd name="T19" fmla="*/ 60 h 163"/>
              <a:gd name="T20" fmla="*/ 27 w 239"/>
              <a:gd name="T21" fmla="*/ 39 h 163"/>
              <a:gd name="T22" fmla="*/ 62 w 239"/>
              <a:gd name="T23" fmla="*/ 18 h 163"/>
              <a:gd name="T24" fmla="*/ 101 w 239"/>
              <a:gd name="T25" fmla="*/ 14 h 163"/>
              <a:gd name="T26" fmla="*/ 109 w 239"/>
              <a:gd name="T27" fmla="*/ 15 h 163"/>
              <a:gd name="T28" fmla="*/ 117 w 239"/>
              <a:gd name="T29" fmla="*/ 17 h 163"/>
              <a:gd name="T30" fmla="*/ 125 w 239"/>
              <a:gd name="T31" fmla="*/ 19 h 163"/>
              <a:gd name="T32" fmla="*/ 132 w 239"/>
              <a:gd name="T33" fmla="*/ 21 h 163"/>
              <a:gd name="T34" fmla="*/ 139 w 239"/>
              <a:gd name="T35" fmla="*/ 25 h 163"/>
              <a:gd name="T36" fmla="*/ 146 w 239"/>
              <a:gd name="T37" fmla="*/ 28 h 163"/>
              <a:gd name="T38" fmla="*/ 152 w 239"/>
              <a:gd name="T39" fmla="*/ 32 h 163"/>
              <a:gd name="T40" fmla="*/ 160 w 239"/>
              <a:gd name="T41" fmla="*/ 30 h 163"/>
              <a:gd name="T42" fmla="*/ 154 w 239"/>
              <a:gd name="T43" fmla="*/ 17 h 163"/>
              <a:gd name="T44" fmla="*/ 115 w 239"/>
              <a:gd name="T45" fmla="*/ 2 h 163"/>
              <a:gd name="T46" fmla="*/ 83 w 239"/>
              <a:gd name="T47" fmla="*/ 0 h 163"/>
              <a:gd name="T48" fmla="*/ 49 w 239"/>
              <a:gd name="T49" fmla="*/ 8 h 163"/>
              <a:gd name="T50" fmla="*/ 21 w 239"/>
              <a:gd name="T51" fmla="*/ 26 h 163"/>
              <a:gd name="T52" fmla="*/ 4 w 239"/>
              <a:gd name="T53" fmla="*/ 50 h 163"/>
              <a:gd name="T54" fmla="*/ 0 w 239"/>
              <a:gd name="T55" fmla="*/ 71 h 163"/>
              <a:gd name="T56" fmla="*/ 7 w 239"/>
              <a:gd name="T57" fmla="*/ 98 h 163"/>
              <a:gd name="T58" fmla="*/ 26 w 239"/>
              <a:gd name="T59" fmla="*/ 121 h 163"/>
              <a:gd name="T60" fmla="*/ 66 w 239"/>
              <a:gd name="T61" fmla="*/ 139 h 163"/>
              <a:gd name="T62" fmla="*/ 93 w 239"/>
              <a:gd name="T63" fmla="*/ 142 h 163"/>
              <a:gd name="T64" fmla="*/ 152 w 239"/>
              <a:gd name="T65" fmla="*/ 127 h 163"/>
              <a:gd name="T66" fmla="*/ 135 w 239"/>
              <a:gd name="T67" fmla="*/ 120 h 163"/>
              <a:gd name="T68" fmla="*/ 239 w 239"/>
              <a:gd name="T69" fmla="*/ 79 h 163"/>
              <a:gd name="T70" fmla="*/ 234 w 239"/>
              <a:gd name="T71" fmla="*/ 61 h 163"/>
              <a:gd name="T72" fmla="*/ 201 w 239"/>
              <a:gd name="T73" fmla="*/ 36 h 163"/>
              <a:gd name="T74" fmla="*/ 171 w 239"/>
              <a:gd name="T75" fmla="*/ 32 h 163"/>
              <a:gd name="T76" fmla="*/ 171 w 239"/>
              <a:gd name="T77" fmla="*/ 32 h 163"/>
              <a:gd name="T78" fmla="*/ 155 w 239"/>
              <a:gd name="T79" fmla="*/ 35 h 163"/>
              <a:gd name="T80" fmla="*/ 137 w 239"/>
              <a:gd name="T81" fmla="*/ 42 h 163"/>
              <a:gd name="T82" fmla="*/ 115 w 239"/>
              <a:gd name="T83" fmla="*/ 65 h 163"/>
              <a:gd name="T84" fmla="*/ 112 w 239"/>
              <a:gd name="T85" fmla="*/ 85 h 163"/>
              <a:gd name="T86" fmla="*/ 123 w 239"/>
              <a:gd name="T87" fmla="*/ 106 h 163"/>
              <a:gd name="T88" fmla="*/ 138 w 239"/>
              <a:gd name="T89" fmla="*/ 118 h 163"/>
              <a:gd name="T90" fmla="*/ 143 w 239"/>
              <a:gd name="T91" fmla="*/ 120 h 163"/>
              <a:gd name="T92" fmla="*/ 155 w 239"/>
              <a:gd name="T93" fmla="*/ 124 h 163"/>
              <a:gd name="T94" fmla="*/ 156 w 239"/>
              <a:gd name="T95" fmla="*/ 124 h 163"/>
              <a:gd name="T96" fmla="*/ 183 w 239"/>
              <a:gd name="T97" fmla="*/ 127 h 163"/>
              <a:gd name="T98" fmla="*/ 218 w 239"/>
              <a:gd name="T99" fmla="*/ 115 h 163"/>
              <a:gd name="T100" fmla="*/ 233 w 239"/>
              <a:gd name="T101" fmla="*/ 99 h 163"/>
              <a:gd name="T102" fmla="*/ 239 w 239"/>
              <a:gd name="T103" fmla="*/ 7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9" h="163">
                <a:moveTo>
                  <a:pt x="125" y="123"/>
                </a:moveTo>
                <a:lnTo>
                  <a:pt x="125" y="123"/>
                </a:lnTo>
                <a:lnTo>
                  <a:pt x="125" y="123"/>
                </a:lnTo>
                <a:lnTo>
                  <a:pt x="125" y="123"/>
                </a:lnTo>
                <a:lnTo>
                  <a:pt x="121" y="125"/>
                </a:lnTo>
                <a:lnTo>
                  <a:pt x="121" y="125"/>
                </a:lnTo>
                <a:lnTo>
                  <a:pt x="119" y="125"/>
                </a:lnTo>
                <a:lnTo>
                  <a:pt x="119" y="125"/>
                </a:lnTo>
                <a:lnTo>
                  <a:pt x="115" y="126"/>
                </a:lnTo>
                <a:lnTo>
                  <a:pt x="115" y="126"/>
                </a:lnTo>
                <a:lnTo>
                  <a:pt x="109" y="127"/>
                </a:lnTo>
                <a:lnTo>
                  <a:pt x="109" y="127"/>
                </a:lnTo>
                <a:lnTo>
                  <a:pt x="107" y="128"/>
                </a:lnTo>
                <a:lnTo>
                  <a:pt x="107" y="128"/>
                </a:lnTo>
                <a:lnTo>
                  <a:pt x="102" y="128"/>
                </a:lnTo>
                <a:lnTo>
                  <a:pt x="102" y="128"/>
                </a:lnTo>
                <a:lnTo>
                  <a:pt x="100" y="128"/>
                </a:lnTo>
                <a:lnTo>
                  <a:pt x="100" y="128"/>
                </a:lnTo>
                <a:lnTo>
                  <a:pt x="93" y="129"/>
                </a:lnTo>
                <a:lnTo>
                  <a:pt x="93" y="129"/>
                </a:lnTo>
                <a:lnTo>
                  <a:pt x="84" y="128"/>
                </a:lnTo>
                <a:lnTo>
                  <a:pt x="75" y="127"/>
                </a:lnTo>
                <a:lnTo>
                  <a:pt x="67" y="125"/>
                </a:lnTo>
                <a:lnTo>
                  <a:pt x="58" y="123"/>
                </a:lnTo>
                <a:lnTo>
                  <a:pt x="55" y="122"/>
                </a:lnTo>
                <a:lnTo>
                  <a:pt x="34" y="136"/>
                </a:lnTo>
                <a:lnTo>
                  <a:pt x="44" y="117"/>
                </a:lnTo>
                <a:lnTo>
                  <a:pt x="39" y="113"/>
                </a:lnTo>
                <a:lnTo>
                  <a:pt x="39" y="113"/>
                </a:lnTo>
                <a:lnTo>
                  <a:pt x="34" y="109"/>
                </a:lnTo>
                <a:lnTo>
                  <a:pt x="29" y="104"/>
                </a:lnTo>
                <a:lnTo>
                  <a:pt x="24" y="99"/>
                </a:lnTo>
                <a:lnTo>
                  <a:pt x="21" y="94"/>
                </a:lnTo>
                <a:lnTo>
                  <a:pt x="18" y="89"/>
                </a:lnTo>
                <a:lnTo>
                  <a:pt x="16" y="83"/>
                </a:lnTo>
                <a:lnTo>
                  <a:pt x="14" y="77"/>
                </a:lnTo>
                <a:lnTo>
                  <a:pt x="14" y="71"/>
                </a:lnTo>
                <a:lnTo>
                  <a:pt x="14" y="71"/>
                </a:lnTo>
                <a:lnTo>
                  <a:pt x="14" y="65"/>
                </a:lnTo>
                <a:lnTo>
                  <a:pt x="16" y="60"/>
                </a:lnTo>
                <a:lnTo>
                  <a:pt x="18" y="54"/>
                </a:lnTo>
                <a:lnTo>
                  <a:pt x="20" y="49"/>
                </a:lnTo>
                <a:lnTo>
                  <a:pt x="24" y="44"/>
                </a:lnTo>
                <a:lnTo>
                  <a:pt x="27" y="39"/>
                </a:lnTo>
                <a:lnTo>
                  <a:pt x="32" y="35"/>
                </a:lnTo>
                <a:lnTo>
                  <a:pt x="37" y="31"/>
                </a:lnTo>
                <a:lnTo>
                  <a:pt x="49" y="24"/>
                </a:lnTo>
                <a:lnTo>
                  <a:pt x="62" y="18"/>
                </a:lnTo>
                <a:lnTo>
                  <a:pt x="77" y="15"/>
                </a:lnTo>
                <a:lnTo>
                  <a:pt x="93" y="14"/>
                </a:lnTo>
                <a:lnTo>
                  <a:pt x="93" y="14"/>
                </a:lnTo>
                <a:lnTo>
                  <a:pt x="101" y="14"/>
                </a:lnTo>
                <a:lnTo>
                  <a:pt x="101" y="14"/>
                </a:lnTo>
                <a:lnTo>
                  <a:pt x="103" y="14"/>
                </a:lnTo>
                <a:lnTo>
                  <a:pt x="103" y="14"/>
                </a:lnTo>
                <a:lnTo>
                  <a:pt x="109" y="15"/>
                </a:lnTo>
                <a:lnTo>
                  <a:pt x="109" y="15"/>
                </a:lnTo>
                <a:lnTo>
                  <a:pt x="111" y="15"/>
                </a:lnTo>
                <a:lnTo>
                  <a:pt x="111" y="15"/>
                </a:lnTo>
                <a:lnTo>
                  <a:pt x="117" y="17"/>
                </a:lnTo>
                <a:lnTo>
                  <a:pt x="117" y="17"/>
                </a:lnTo>
                <a:lnTo>
                  <a:pt x="119" y="17"/>
                </a:lnTo>
                <a:lnTo>
                  <a:pt x="119" y="17"/>
                </a:lnTo>
                <a:lnTo>
                  <a:pt x="125" y="19"/>
                </a:lnTo>
                <a:lnTo>
                  <a:pt x="125" y="19"/>
                </a:lnTo>
                <a:lnTo>
                  <a:pt x="126" y="19"/>
                </a:lnTo>
                <a:lnTo>
                  <a:pt x="126" y="19"/>
                </a:lnTo>
                <a:lnTo>
                  <a:pt x="132" y="21"/>
                </a:lnTo>
                <a:lnTo>
                  <a:pt x="132" y="21"/>
                </a:lnTo>
                <a:lnTo>
                  <a:pt x="132" y="22"/>
                </a:lnTo>
                <a:lnTo>
                  <a:pt x="132" y="22"/>
                </a:lnTo>
                <a:lnTo>
                  <a:pt x="139" y="25"/>
                </a:lnTo>
                <a:lnTo>
                  <a:pt x="139" y="25"/>
                </a:lnTo>
                <a:lnTo>
                  <a:pt x="139" y="25"/>
                </a:lnTo>
                <a:lnTo>
                  <a:pt x="139" y="25"/>
                </a:lnTo>
                <a:lnTo>
                  <a:pt x="146" y="28"/>
                </a:lnTo>
                <a:lnTo>
                  <a:pt x="146" y="28"/>
                </a:lnTo>
                <a:lnTo>
                  <a:pt x="146" y="28"/>
                </a:lnTo>
                <a:lnTo>
                  <a:pt x="146" y="28"/>
                </a:lnTo>
                <a:lnTo>
                  <a:pt x="152" y="32"/>
                </a:lnTo>
                <a:lnTo>
                  <a:pt x="152" y="32"/>
                </a:lnTo>
                <a:lnTo>
                  <a:pt x="152" y="32"/>
                </a:lnTo>
                <a:lnTo>
                  <a:pt x="152" y="32"/>
                </a:lnTo>
                <a:lnTo>
                  <a:pt x="160" y="30"/>
                </a:lnTo>
                <a:lnTo>
                  <a:pt x="169" y="29"/>
                </a:lnTo>
                <a:lnTo>
                  <a:pt x="169" y="29"/>
                </a:lnTo>
                <a:lnTo>
                  <a:pt x="162" y="23"/>
                </a:lnTo>
                <a:lnTo>
                  <a:pt x="154" y="17"/>
                </a:lnTo>
                <a:lnTo>
                  <a:pt x="146" y="12"/>
                </a:lnTo>
                <a:lnTo>
                  <a:pt x="135" y="8"/>
                </a:lnTo>
                <a:lnTo>
                  <a:pt x="126" y="4"/>
                </a:lnTo>
                <a:lnTo>
                  <a:pt x="115" y="2"/>
                </a:lnTo>
                <a:lnTo>
                  <a:pt x="104" y="0"/>
                </a:lnTo>
                <a:lnTo>
                  <a:pt x="93" y="0"/>
                </a:lnTo>
                <a:lnTo>
                  <a:pt x="93" y="0"/>
                </a:lnTo>
                <a:lnTo>
                  <a:pt x="83" y="0"/>
                </a:lnTo>
                <a:lnTo>
                  <a:pt x="74" y="1"/>
                </a:lnTo>
                <a:lnTo>
                  <a:pt x="65" y="3"/>
                </a:lnTo>
                <a:lnTo>
                  <a:pt x="57" y="5"/>
                </a:lnTo>
                <a:lnTo>
                  <a:pt x="49" y="8"/>
                </a:lnTo>
                <a:lnTo>
                  <a:pt x="41" y="12"/>
                </a:lnTo>
                <a:lnTo>
                  <a:pt x="34" y="16"/>
                </a:lnTo>
                <a:lnTo>
                  <a:pt x="27" y="21"/>
                </a:lnTo>
                <a:lnTo>
                  <a:pt x="21" y="26"/>
                </a:lnTo>
                <a:lnTo>
                  <a:pt x="16" y="31"/>
                </a:lnTo>
                <a:lnTo>
                  <a:pt x="11" y="37"/>
                </a:lnTo>
                <a:lnTo>
                  <a:pt x="7" y="43"/>
                </a:lnTo>
                <a:lnTo>
                  <a:pt x="4" y="50"/>
                </a:lnTo>
                <a:lnTo>
                  <a:pt x="2" y="57"/>
                </a:lnTo>
                <a:lnTo>
                  <a:pt x="1" y="64"/>
                </a:lnTo>
                <a:lnTo>
                  <a:pt x="0" y="71"/>
                </a:lnTo>
                <a:lnTo>
                  <a:pt x="0" y="71"/>
                </a:lnTo>
                <a:lnTo>
                  <a:pt x="1" y="78"/>
                </a:lnTo>
                <a:lnTo>
                  <a:pt x="2" y="85"/>
                </a:lnTo>
                <a:lnTo>
                  <a:pt x="4" y="92"/>
                </a:lnTo>
                <a:lnTo>
                  <a:pt x="7" y="98"/>
                </a:lnTo>
                <a:lnTo>
                  <a:pt x="11" y="104"/>
                </a:lnTo>
                <a:lnTo>
                  <a:pt x="15" y="110"/>
                </a:lnTo>
                <a:lnTo>
                  <a:pt x="20" y="116"/>
                </a:lnTo>
                <a:lnTo>
                  <a:pt x="26" y="121"/>
                </a:lnTo>
                <a:lnTo>
                  <a:pt x="9" y="163"/>
                </a:lnTo>
                <a:lnTo>
                  <a:pt x="57" y="137"/>
                </a:lnTo>
                <a:lnTo>
                  <a:pt x="57" y="137"/>
                </a:lnTo>
                <a:lnTo>
                  <a:pt x="66" y="139"/>
                </a:lnTo>
                <a:lnTo>
                  <a:pt x="75" y="141"/>
                </a:lnTo>
                <a:lnTo>
                  <a:pt x="84" y="142"/>
                </a:lnTo>
                <a:lnTo>
                  <a:pt x="93" y="142"/>
                </a:lnTo>
                <a:lnTo>
                  <a:pt x="93" y="142"/>
                </a:lnTo>
                <a:lnTo>
                  <a:pt x="109" y="141"/>
                </a:lnTo>
                <a:lnTo>
                  <a:pt x="124" y="138"/>
                </a:lnTo>
                <a:lnTo>
                  <a:pt x="138" y="133"/>
                </a:lnTo>
                <a:lnTo>
                  <a:pt x="152" y="127"/>
                </a:lnTo>
                <a:lnTo>
                  <a:pt x="152" y="127"/>
                </a:lnTo>
                <a:lnTo>
                  <a:pt x="143" y="124"/>
                </a:lnTo>
                <a:lnTo>
                  <a:pt x="135" y="120"/>
                </a:lnTo>
                <a:lnTo>
                  <a:pt x="135" y="120"/>
                </a:lnTo>
                <a:lnTo>
                  <a:pt x="125" y="123"/>
                </a:lnTo>
                <a:lnTo>
                  <a:pt x="125" y="123"/>
                </a:lnTo>
                <a:close/>
                <a:moveTo>
                  <a:pt x="239" y="79"/>
                </a:moveTo>
                <a:lnTo>
                  <a:pt x="239" y="79"/>
                </a:lnTo>
                <a:lnTo>
                  <a:pt x="239" y="75"/>
                </a:lnTo>
                <a:lnTo>
                  <a:pt x="238" y="70"/>
                </a:lnTo>
                <a:lnTo>
                  <a:pt x="236" y="65"/>
                </a:lnTo>
                <a:lnTo>
                  <a:pt x="234" y="61"/>
                </a:lnTo>
                <a:lnTo>
                  <a:pt x="228" y="53"/>
                </a:lnTo>
                <a:lnTo>
                  <a:pt x="221" y="46"/>
                </a:lnTo>
                <a:lnTo>
                  <a:pt x="211" y="40"/>
                </a:lnTo>
                <a:lnTo>
                  <a:pt x="201" y="36"/>
                </a:lnTo>
                <a:lnTo>
                  <a:pt x="189" y="33"/>
                </a:lnTo>
                <a:lnTo>
                  <a:pt x="176" y="32"/>
                </a:lnTo>
                <a:lnTo>
                  <a:pt x="176" y="32"/>
                </a:lnTo>
                <a:lnTo>
                  <a:pt x="171" y="32"/>
                </a:lnTo>
                <a:lnTo>
                  <a:pt x="171" y="32"/>
                </a:lnTo>
                <a:lnTo>
                  <a:pt x="171" y="32"/>
                </a:lnTo>
                <a:lnTo>
                  <a:pt x="171" y="32"/>
                </a:lnTo>
                <a:lnTo>
                  <a:pt x="171" y="32"/>
                </a:lnTo>
                <a:lnTo>
                  <a:pt x="171" y="32"/>
                </a:lnTo>
                <a:lnTo>
                  <a:pt x="163" y="33"/>
                </a:lnTo>
                <a:lnTo>
                  <a:pt x="155" y="35"/>
                </a:lnTo>
                <a:lnTo>
                  <a:pt x="155" y="35"/>
                </a:lnTo>
                <a:lnTo>
                  <a:pt x="155" y="35"/>
                </a:lnTo>
                <a:lnTo>
                  <a:pt x="155" y="35"/>
                </a:lnTo>
                <a:lnTo>
                  <a:pt x="146" y="38"/>
                </a:lnTo>
                <a:lnTo>
                  <a:pt x="137" y="42"/>
                </a:lnTo>
                <a:lnTo>
                  <a:pt x="130" y="46"/>
                </a:lnTo>
                <a:lnTo>
                  <a:pt x="124" y="52"/>
                </a:lnTo>
                <a:lnTo>
                  <a:pt x="119" y="58"/>
                </a:lnTo>
                <a:lnTo>
                  <a:pt x="115" y="65"/>
                </a:lnTo>
                <a:lnTo>
                  <a:pt x="113" y="72"/>
                </a:lnTo>
                <a:lnTo>
                  <a:pt x="112" y="79"/>
                </a:lnTo>
                <a:lnTo>
                  <a:pt x="112" y="79"/>
                </a:lnTo>
                <a:lnTo>
                  <a:pt x="112" y="85"/>
                </a:lnTo>
                <a:lnTo>
                  <a:pt x="114" y="91"/>
                </a:lnTo>
                <a:lnTo>
                  <a:pt x="116" y="96"/>
                </a:lnTo>
                <a:lnTo>
                  <a:pt x="119" y="101"/>
                </a:lnTo>
                <a:lnTo>
                  <a:pt x="123" y="106"/>
                </a:lnTo>
                <a:lnTo>
                  <a:pt x="127" y="111"/>
                </a:lnTo>
                <a:lnTo>
                  <a:pt x="133" y="114"/>
                </a:lnTo>
                <a:lnTo>
                  <a:pt x="138" y="118"/>
                </a:lnTo>
                <a:lnTo>
                  <a:pt x="138" y="118"/>
                </a:lnTo>
                <a:lnTo>
                  <a:pt x="138" y="118"/>
                </a:lnTo>
                <a:lnTo>
                  <a:pt x="138" y="118"/>
                </a:lnTo>
                <a:lnTo>
                  <a:pt x="143" y="120"/>
                </a:lnTo>
                <a:lnTo>
                  <a:pt x="143" y="120"/>
                </a:lnTo>
                <a:lnTo>
                  <a:pt x="143" y="120"/>
                </a:lnTo>
                <a:lnTo>
                  <a:pt x="143" y="120"/>
                </a:lnTo>
                <a:lnTo>
                  <a:pt x="155" y="124"/>
                </a:lnTo>
                <a:lnTo>
                  <a:pt x="155" y="124"/>
                </a:lnTo>
                <a:lnTo>
                  <a:pt x="156" y="124"/>
                </a:lnTo>
                <a:lnTo>
                  <a:pt x="156" y="124"/>
                </a:lnTo>
                <a:lnTo>
                  <a:pt x="156" y="124"/>
                </a:lnTo>
                <a:lnTo>
                  <a:pt x="156" y="124"/>
                </a:lnTo>
                <a:lnTo>
                  <a:pt x="166" y="126"/>
                </a:lnTo>
                <a:lnTo>
                  <a:pt x="176" y="127"/>
                </a:lnTo>
                <a:lnTo>
                  <a:pt x="176" y="127"/>
                </a:lnTo>
                <a:lnTo>
                  <a:pt x="183" y="127"/>
                </a:lnTo>
                <a:lnTo>
                  <a:pt x="190" y="126"/>
                </a:lnTo>
                <a:lnTo>
                  <a:pt x="203" y="122"/>
                </a:lnTo>
                <a:lnTo>
                  <a:pt x="233" y="143"/>
                </a:lnTo>
                <a:lnTo>
                  <a:pt x="218" y="115"/>
                </a:lnTo>
                <a:lnTo>
                  <a:pt x="218" y="115"/>
                </a:lnTo>
                <a:lnTo>
                  <a:pt x="227" y="107"/>
                </a:lnTo>
                <a:lnTo>
                  <a:pt x="230" y="103"/>
                </a:lnTo>
                <a:lnTo>
                  <a:pt x="233" y="99"/>
                </a:lnTo>
                <a:lnTo>
                  <a:pt x="236" y="94"/>
                </a:lnTo>
                <a:lnTo>
                  <a:pt x="238" y="90"/>
                </a:lnTo>
                <a:lnTo>
                  <a:pt x="239" y="85"/>
                </a:lnTo>
                <a:lnTo>
                  <a:pt x="239" y="79"/>
                </a:lnTo>
                <a:lnTo>
                  <a:pt x="239" y="7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90" name="组合 89"/>
          <p:cNvGrpSpPr/>
          <p:nvPr/>
        </p:nvGrpSpPr>
        <p:grpSpPr>
          <a:xfrm>
            <a:off x="2311402" y="4397377"/>
            <a:ext cx="552448" cy="552448"/>
            <a:chOff x="1287463" y="4667250"/>
            <a:chExt cx="338138" cy="338138"/>
          </a:xfrm>
          <a:solidFill>
            <a:srgbClr val="45D8FF"/>
          </a:solidFill>
          <a:effectLst>
            <a:outerShdw blurRad="190500" algn="ctr" rotWithShape="0">
              <a:srgbClr val="45D8FF">
                <a:alpha val="90000"/>
              </a:srgbClr>
            </a:outerShdw>
          </a:effectLst>
        </p:grpSpPr>
        <p:sp>
          <p:nvSpPr>
            <p:cNvPr id="91" name="Freeform 452"/>
            <p:cNvSpPr>
              <a:spLocks/>
            </p:cNvSpPr>
            <p:nvPr/>
          </p:nvSpPr>
          <p:spPr bwMode="auto">
            <a:xfrm>
              <a:off x="1287463" y="4719638"/>
              <a:ext cx="231775" cy="285750"/>
            </a:xfrm>
            <a:custGeom>
              <a:avLst/>
              <a:gdLst>
                <a:gd name="T0" fmla="*/ 240 w 585"/>
                <a:gd name="T1" fmla="*/ 612 h 718"/>
                <a:gd name="T2" fmla="*/ 80 w 585"/>
                <a:gd name="T3" fmla="*/ 612 h 718"/>
                <a:gd name="T4" fmla="*/ 80 w 585"/>
                <a:gd name="T5" fmla="*/ 586 h 718"/>
                <a:gd name="T6" fmla="*/ 240 w 585"/>
                <a:gd name="T7" fmla="*/ 586 h 718"/>
                <a:gd name="T8" fmla="*/ 240 w 585"/>
                <a:gd name="T9" fmla="*/ 506 h 718"/>
                <a:gd name="T10" fmla="*/ 80 w 585"/>
                <a:gd name="T11" fmla="*/ 506 h 718"/>
                <a:gd name="T12" fmla="*/ 80 w 585"/>
                <a:gd name="T13" fmla="*/ 478 h 718"/>
                <a:gd name="T14" fmla="*/ 240 w 585"/>
                <a:gd name="T15" fmla="*/ 478 h 718"/>
                <a:gd name="T16" fmla="*/ 240 w 585"/>
                <a:gd name="T17" fmla="*/ 399 h 718"/>
                <a:gd name="T18" fmla="*/ 80 w 585"/>
                <a:gd name="T19" fmla="*/ 399 h 718"/>
                <a:gd name="T20" fmla="*/ 80 w 585"/>
                <a:gd name="T21" fmla="*/ 372 h 718"/>
                <a:gd name="T22" fmla="*/ 240 w 585"/>
                <a:gd name="T23" fmla="*/ 372 h 718"/>
                <a:gd name="T24" fmla="*/ 240 w 585"/>
                <a:gd name="T25" fmla="*/ 293 h 718"/>
                <a:gd name="T26" fmla="*/ 80 w 585"/>
                <a:gd name="T27" fmla="*/ 293 h 718"/>
                <a:gd name="T28" fmla="*/ 80 w 585"/>
                <a:gd name="T29" fmla="*/ 266 h 718"/>
                <a:gd name="T30" fmla="*/ 240 w 585"/>
                <a:gd name="T31" fmla="*/ 266 h 718"/>
                <a:gd name="T32" fmla="*/ 240 w 585"/>
                <a:gd name="T33" fmla="*/ 0 h 718"/>
                <a:gd name="T34" fmla="*/ 0 w 585"/>
                <a:gd name="T35" fmla="*/ 0 h 718"/>
                <a:gd name="T36" fmla="*/ 0 w 585"/>
                <a:gd name="T37" fmla="*/ 718 h 718"/>
                <a:gd name="T38" fmla="*/ 585 w 585"/>
                <a:gd name="T39" fmla="*/ 718 h 718"/>
                <a:gd name="T40" fmla="*/ 585 w 585"/>
                <a:gd name="T41" fmla="*/ 612 h 718"/>
                <a:gd name="T42" fmla="*/ 505 w 585"/>
                <a:gd name="T43" fmla="*/ 612 h 718"/>
                <a:gd name="T44" fmla="*/ 240 w 585"/>
                <a:gd name="T45" fmla="*/ 6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718">
                  <a:moveTo>
                    <a:pt x="240" y="612"/>
                  </a:moveTo>
                  <a:lnTo>
                    <a:pt x="80" y="612"/>
                  </a:lnTo>
                  <a:lnTo>
                    <a:pt x="80" y="586"/>
                  </a:lnTo>
                  <a:lnTo>
                    <a:pt x="240" y="586"/>
                  </a:lnTo>
                  <a:lnTo>
                    <a:pt x="240" y="506"/>
                  </a:lnTo>
                  <a:lnTo>
                    <a:pt x="80" y="506"/>
                  </a:lnTo>
                  <a:lnTo>
                    <a:pt x="80" y="478"/>
                  </a:lnTo>
                  <a:lnTo>
                    <a:pt x="240" y="478"/>
                  </a:lnTo>
                  <a:lnTo>
                    <a:pt x="240" y="399"/>
                  </a:lnTo>
                  <a:lnTo>
                    <a:pt x="80" y="399"/>
                  </a:lnTo>
                  <a:lnTo>
                    <a:pt x="80" y="372"/>
                  </a:lnTo>
                  <a:lnTo>
                    <a:pt x="240" y="372"/>
                  </a:lnTo>
                  <a:lnTo>
                    <a:pt x="240" y="293"/>
                  </a:lnTo>
                  <a:lnTo>
                    <a:pt x="80" y="293"/>
                  </a:lnTo>
                  <a:lnTo>
                    <a:pt x="80" y="266"/>
                  </a:lnTo>
                  <a:lnTo>
                    <a:pt x="240" y="266"/>
                  </a:lnTo>
                  <a:lnTo>
                    <a:pt x="240" y="0"/>
                  </a:lnTo>
                  <a:lnTo>
                    <a:pt x="0" y="0"/>
                  </a:lnTo>
                  <a:lnTo>
                    <a:pt x="0" y="718"/>
                  </a:lnTo>
                  <a:lnTo>
                    <a:pt x="585" y="718"/>
                  </a:lnTo>
                  <a:lnTo>
                    <a:pt x="585" y="612"/>
                  </a:lnTo>
                  <a:lnTo>
                    <a:pt x="505" y="612"/>
                  </a:lnTo>
                  <a:lnTo>
                    <a:pt x="240" y="6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53"/>
            <p:cNvSpPr>
              <a:spLocks noEditPoints="1"/>
            </p:cNvSpPr>
            <p:nvPr/>
          </p:nvSpPr>
          <p:spPr bwMode="auto">
            <a:xfrm>
              <a:off x="1392238" y="4667250"/>
              <a:ext cx="233363" cy="285750"/>
            </a:xfrm>
            <a:custGeom>
              <a:avLst/>
              <a:gdLst>
                <a:gd name="T0" fmla="*/ 399 w 586"/>
                <a:gd name="T1" fmla="*/ 160 h 719"/>
                <a:gd name="T2" fmla="*/ 399 w 586"/>
                <a:gd name="T3" fmla="*/ 0 h 719"/>
                <a:gd name="T4" fmla="*/ 0 w 586"/>
                <a:gd name="T5" fmla="*/ 0 h 719"/>
                <a:gd name="T6" fmla="*/ 0 w 586"/>
                <a:gd name="T7" fmla="*/ 719 h 719"/>
                <a:gd name="T8" fmla="*/ 586 w 586"/>
                <a:gd name="T9" fmla="*/ 719 h 719"/>
                <a:gd name="T10" fmla="*/ 586 w 586"/>
                <a:gd name="T11" fmla="*/ 186 h 719"/>
                <a:gd name="T12" fmla="*/ 399 w 586"/>
                <a:gd name="T13" fmla="*/ 186 h 719"/>
                <a:gd name="T14" fmla="*/ 399 w 586"/>
                <a:gd name="T15" fmla="*/ 160 h 719"/>
                <a:gd name="T16" fmla="*/ 506 w 586"/>
                <a:gd name="T17" fmla="*/ 611 h 719"/>
                <a:gd name="T18" fmla="*/ 80 w 586"/>
                <a:gd name="T19" fmla="*/ 611 h 719"/>
                <a:gd name="T20" fmla="*/ 80 w 586"/>
                <a:gd name="T21" fmla="*/ 585 h 719"/>
                <a:gd name="T22" fmla="*/ 506 w 586"/>
                <a:gd name="T23" fmla="*/ 585 h 719"/>
                <a:gd name="T24" fmla="*/ 506 w 586"/>
                <a:gd name="T25" fmla="*/ 611 h 719"/>
                <a:gd name="T26" fmla="*/ 506 w 586"/>
                <a:gd name="T27" fmla="*/ 505 h 719"/>
                <a:gd name="T28" fmla="*/ 80 w 586"/>
                <a:gd name="T29" fmla="*/ 505 h 719"/>
                <a:gd name="T30" fmla="*/ 80 w 586"/>
                <a:gd name="T31" fmla="*/ 479 h 719"/>
                <a:gd name="T32" fmla="*/ 506 w 586"/>
                <a:gd name="T33" fmla="*/ 479 h 719"/>
                <a:gd name="T34" fmla="*/ 506 w 586"/>
                <a:gd name="T35" fmla="*/ 505 h 719"/>
                <a:gd name="T36" fmla="*/ 506 w 586"/>
                <a:gd name="T37" fmla="*/ 399 h 719"/>
                <a:gd name="T38" fmla="*/ 80 w 586"/>
                <a:gd name="T39" fmla="*/ 399 h 719"/>
                <a:gd name="T40" fmla="*/ 80 w 586"/>
                <a:gd name="T41" fmla="*/ 372 h 719"/>
                <a:gd name="T42" fmla="*/ 506 w 586"/>
                <a:gd name="T43" fmla="*/ 372 h 719"/>
                <a:gd name="T44" fmla="*/ 506 w 586"/>
                <a:gd name="T45" fmla="*/ 399 h 719"/>
                <a:gd name="T46" fmla="*/ 506 w 586"/>
                <a:gd name="T47" fmla="*/ 266 h 719"/>
                <a:gd name="T48" fmla="*/ 506 w 586"/>
                <a:gd name="T49" fmla="*/ 292 h 719"/>
                <a:gd name="T50" fmla="*/ 80 w 586"/>
                <a:gd name="T51" fmla="*/ 292 h 719"/>
                <a:gd name="T52" fmla="*/ 80 w 586"/>
                <a:gd name="T53" fmla="*/ 266 h 719"/>
                <a:gd name="T54" fmla="*/ 506 w 586"/>
                <a:gd name="T55" fmla="*/ 26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6" h="719">
                  <a:moveTo>
                    <a:pt x="399" y="160"/>
                  </a:moveTo>
                  <a:lnTo>
                    <a:pt x="399" y="0"/>
                  </a:lnTo>
                  <a:lnTo>
                    <a:pt x="0" y="0"/>
                  </a:lnTo>
                  <a:lnTo>
                    <a:pt x="0" y="719"/>
                  </a:lnTo>
                  <a:lnTo>
                    <a:pt x="586" y="719"/>
                  </a:lnTo>
                  <a:lnTo>
                    <a:pt x="586" y="186"/>
                  </a:lnTo>
                  <a:lnTo>
                    <a:pt x="399" y="186"/>
                  </a:lnTo>
                  <a:lnTo>
                    <a:pt x="399" y="160"/>
                  </a:lnTo>
                  <a:close/>
                  <a:moveTo>
                    <a:pt x="506" y="611"/>
                  </a:moveTo>
                  <a:lnTo>
                    <a:pt x="80" y="611"/>
                  </a:lnTo>
                  <a:lnTo>
                    <a:pt x="80" y="585"/>
                  </a:lnTo>
                  <a:lnTo>
                    <a:pt x="506" y="585"/>
                  </a:lnTo>
                  <a:lnTo>
                    <a:pt x="506" y="611"/>
                  </a:lnTo>
                  <a:close/>
                  <a:moveTo>
                    <a:pt x="506" y="505"/>
                  </a:moveTo>
                  <a:lnTo>
                    <a:pt x="80" y="505"/>
                  </a:lnTo>
                  <a:lnTo>
                    <a:pt x="80" y="479"/>
                  </a:lnTo>
                  <a:lnTo>
                    <a:pt x="506" y="479"/>
                  </a:lnTo>
                  <a:lnTo>
                    <a:pt x="506" y="505"/>
                  </a:lnTo>
                  <a:close/>
                  <a:moveTo>
                    <a:pt x="506" y="399"/>
                  </a:moveTo>
                  <a:lnTo>
                    <a:pt x="80" y="399"/>
                  </a:lnTo>
                  <a:lnTo>
                    <a:pt x="80" y="372"/>
                  </a:lnTo>
                  <a:lnTo>
                    <a:pt x="506" y="372"/>
                  </a:lnTo>
                  <a:lnTo>
                    <a:pt x="506" y="399"/>
                  </a:lnTo>
                  <a:close/>
                  <a:moveTo>
                    <a:pt x="506" y="266"/>
                  </a:moveTo>
                  <a:lnTo>
                    <a:pt x="506" y="292"/>
                  </a:lnTo>
                  <a:lnTo>
                    <a:pt x="80" y="292"/>
                  </a:lnTo>
                  <a:lnTo>
                    <a:pt x="80" y="266"/>
                  </a:lnTo>
                  <a:lnTo>
                    <a:pt x="506"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54"/>
            <p:cNvSpPr>
              <a:spLocks/>
            </p:cNvSpPr>
            <p:nvPr/>
          </p:nvSpPr>
          <p:spPr bwMode="auto">
            <a:xfrm>
              <a:off x="1562100" y="4667250"/>
              <a:ext cx="63500" cy="63500"/>
            </a:xfrm>
            <a:custGeom>
              <a:avLst/>
              <a:gdLst>
                <a:gd name="T0" fmla="*/ 18 w 160"/>
                <a:gd name="T1" fmla="*/ 0 h 160"/>
                <a:gd name="T2" fmla="*/ 0 w 160"/>
                <a:gd name="T3" fmla="*/ 0 h 160"/>
                <a:gd name="T4" fmla="*/ 0 w 160"/>
                <a:gd name="T5" fmla="*/ 160 h 160"/>
                <a:gd name="T6" fmla="*/ 160 w 160"/>
                <a:gd name="T7" fmla="*/ 160 h 160"/>
                <a:gd name="T8" fmla="*/ 160 w 160"/>
                <a:gd name="T9" fmla="*/ 134 h 160"/>
                <a:gd name="T10" fmla="*/ 18 w 160"/>
                <a:gd name="T11" fmla="*/ 0 h 160"/>
              </a:gdLst>
              <a:ahLst/>
              <a:cxnLst>
                <a:cxn ang="0">
                  <a:pos x="T0" y="T1"/>
                </a:cxn>
                <a:cxn ang="0">
                  <a:pos x="T2" y="T3"/>
                </a:cxn>
                <a:cxn ang="0">
                  <a:pos x="T4" y="T5"/>
                </a:cxn>
                <a:cxn ang="0">
                  <a:pos x="T6" y="T7"/>
                </a:cxn>
                <a:cxn ang="0">
                  <a:pos x="T8" y="T9"/>
                </a:cxn>
                <a:cxn ang="0">
                  <a:pos x="T10" y="T11"/>
                </a:cxn>
              </a:cxnLst>
              <a:rect l="0" t="0" r="r" b="b"/>
              <a:pathLst>
                <a:path w="160" h="160">
                  <a:moveTo>
                    <a:pt x="18" y="0"/>
                  </a:moveTo>
                  <a:lnTo>
                    <a:pt x="0" y="0"/>
                  </a:lnTo>
                  <a:lnTo>
                    <a:pt x="0" y="160"/>
                  </a:lnTo>
                  <a:lnTo>
                    <a:pt x="160" y="160"/>
                  </a:lnTo>
                  <a:lnTo>
                    <a:pt x="160" y="13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7453313" y="2428870"/>
            <a:ext cx="1238789" cy="523880"/>
            <a:chOff x="7453313" y="2325456"/>
            <a:chExt cx="1238789" cy="523880"/>
          </a:xfrm>
        </p:grpSpPr>
        <p:sp>
          <p:nvSpPr>
            <p:cNvPr id="95" name="椭圆 94"/>
            <p:cNvSpPr/>
            <p:nvPr/>
          </p:nvSpPr>
          <p:spPr>
            <a:xfrm rot="10800000">
              <a:off x="8617044" y="232545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96" name="肘形连接符 95"/>
            <p:cNvCxnSpPr>
              <a:endCxn id="95" idx="6"/>
            </p:cNvCxnSpPr>
            <p:nvPr/>
          </p:nvCxnSpPr>
          <p:spPr>
            <a:xfrm flipV="1">
              <a:off x="7453313" y="2362985"/>
              <a:ext cx="1163731" cy="486351"/>
            </a:xfrm>
            <a:prstGeom prst="bentConnector3">
              <a:avLst>
                <a:gd name="adj1" fmla="val 38541"/>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3667538" y="2447920"/>
            <a:ext cx="1118775" cy="519118"/>
            <a:chOff x="3667538" y="2344506"/>
            <a:chExt cx="1118775" cy="519118"/>
          </a:xfrm>
        </p:grpSpPr>
        <p:cxnSp>
          <p:nvCxnSpPr>
            <p:cNvPr id="98" name="肘形连接符 97"/>
            <p:cNvCxnSpPr>
              <a:stCxn id="99" idx="2"/>
            </p:cNvCxnSpPr>
            <p:nvPr/>
          </p:nvCxnSpPr>
          <p:spPr>
            <a:xfrm>
              <a:off x="3742596" y="2382035"/>
              <a:ext cx="1043717" cy="481589"/>
            </a:xfrm>
            <a:prstGeom prst="bentConnector3">
              <a:avLst>
                <a:gd name="adj1" fmla="val 65514"/>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rot="10800000" flipV="1">
              <a:off x="3667538" y="234450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0" name="组合 99"/>
          <p:cNvGrpSpPr/>
          <p:nvPr/>
        </p:nvGrpSpPr>
        <p:grpSpPr>
          <a:xfrm>
            <a:off x="4185380" y="4167188"/>
            <a:ext cx="991458" cy="857328"/>
            <a:chOff x="4185380" y="4208916"/>
            <a:chExt cx="991458" cy="857328"/>
          </a:xfrm>
        </p:grpSpPr>
        <p:cxnSp>
          <p:nvCxnSpPr>
            <p:cNvPr id="101" name="肘形连接符 100"/>
            <p:cNvCxnSpPr>
              <a:stCxn id="102" idx="2"/>
            </p:cNvCxnSpPr>
            <p:nvPr/>
          </p:nvCxnSpPr>
          <p:spPr>
            <a:xfrm flipV="1">
              <a:off x="4260438" y="4208916"/>
              <a:ext cx="916400" cy="819799"/>
            </a:xfrm>
            <a:prstGeom prst="bentConnector3">
              <a:avLst>
                <a:gd name="adj1" fmla="val 64552"/>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rot="10800000" flipV="1">
              <a:off x="4185380" y="499118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9AC4"/>
                </a:solidFill>
              </a:endParaRPr>
            </a:p>
          </p:txBody>
        </p:sp>
      </p:grpSp>
      <p:grpSp>
        <p:nvGrpSpPr>
          <p:cNvPr id="103" name="组合 102"/>
          <p:cNvGrpSpPr/>
          <p:nvPr/>
        </p:nvGrpSpPr>
        <p:grpSpPr>
          <a:xfrm>
            <a:off x="7096125" y="4162425"/>
            <a:ext cx="972089" cy="876378"/>
            <a:chOff x="7096125" y="4204153"/>
            <a:chExt cx="972089" cy="876378"/>
          </a:xfrm>
        </p:grpSpPr>
        <p:sp>
          <p:nvSpPr>
            <p:cNvPr id="104" name="椭圆 103"/>
            <p:cNvSpPr/>
            <p:nvPr/>
          </p:nvSpPr>
          <p:spPr>
            <a:xfrm rot="10800000">
              <a:off x="7993156" y="5005473"/>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05" name="肘形连接符 104"/>
            <p:cNvCxnSpPr>
              <a:endCxn id="104" idx="6"/>
            </p:cNvCxnSpPr>
            <p:nvPr/>
          </p:nvCxnSpPr>
          <p:spPr>
            <a:xfrm>
              <a:off x="7096125" y="4204153"/>
              <a:ext cx="897031" cy="838849"/>
            </a:xfrm>
            <a:prstGeom prst="bentConnector3">
              <a:avLst>
                <a:gd name="adj1" fmla="val 37789"/>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cxnSp>
        <p:nvCxnSpPr>
          <p:cNvPr id="128"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基本功能介绍</a:t>
            </a:r>
            <a:endParaRPr lang="zh-CN" altLang="en-US" sz="2000" dirty="0">
              <a:solidFill>
                <a:srgbClr val="45D8FF"/>
              </a:solidFill>
              <a:effectLst>
                <a:outerShdw blurRad="101600" algn="ctr" rotWithShape="0">
                  <a:srgbClr val="45D8FF">
                    <a:alpha val="90000"/>
                  </a:srgbClr>
                </a:outerShdw>
              </a:effectLst>
            </a:endParaRPr>
          </a:p>
        </p:txBody>
      </p:sp>
      <p:sp>
        <p:nvSpPr>
          <p:cNvPr id="13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32"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76815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down)">
                                      <p:cBhvr>
                                        <p:cTn id="20" dur="500"/>
                                        <p:tgtEl>
                                          <p:spTgt spid="6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animEffect transition="in" filter="fade">
                                      <p:cBhvr>
                                        <p:cTn id="30" dur="500"/>
                                        <p:tgtEl>
                                          <p:spTgt spid="6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animEffect transition="in" filter="fade">
                                      <p:cBhvr>
                                        <p:cTn id="35" dur="500"/>
                                        <p:tgtEl>
                                          <p:spTgt spid="7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animEffect transition="in" filter="fade">
                                      <p:cBhvr>
                                        <p:cTn id="40" dur="500"/>
                                        <p:tgtEl>
                                          <p:spTgt spid="6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left)">
                                      <p:cBhvr>
                                        <p:cTn id="50" dur="500"/>
                                        <p:tgtEl>
                                          <p:spTgt spid="103"/>
                                        </p:tgtEl>
                                      </p:cBhvr>
                                    </p:animEffect>
                                  </p:childTnLst>
                                </p:cTn>
                              </p:par>
                              <p:par>
                                <p:cTn id="51" presetID="22" presetClass="entr" presetSubtype="2"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wipe(right)">
                                      <p:cBhvr>
                                        <p:cTn id="53" dur="500"/>
                                        <p:tgtEl>
                                          <p:spTgt spid="100"/>
                                        </p:tgtEl>
                                      </p:cBhvr>
                                    </p:animEffect>
                                  </p:childTnLst>
                                </p:cTn>
                              </p:par>
                              <p:par>
                                <p:cTn id="54" presetID="22" presetClass="entr" presetSubtype="2"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right)">
                                      <p:cBhvr>
                                        <p:cTn id="56" dur="500"/>
                                        <p:tgtEl>
                                          <p:spTgt spid="97"/>
                                        </p:tgtEl>
                                      </p:cBhvr>
                                    </p:animEffect>
                                  </p:childTnLst>
                                </p:cTn>
                              </p:par>
                              <p:par>
                                <p:cTn id="57" presetID="22" presetClass="entr" presetSubtype="8"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anim calcmode="lin" valueType="num">
                                      <p:cBhvr>
                                        <p:cTn id="65" dur="500" fill="hold"/>
                                        <p:tgtEl>
                                          <p:spTgt spid="88"/>
                                        </p:tgtEl>
                                        <p:attrNameLst>
                                          <p:attrName>ppt_x</p:attrName>
                                        </p:attrNameLst>
                                      </p:cBhvr>
                                      <p:tavLst>
                                        <p:tav tm="0">
                                          <p:val>
                                            <p:strVal val="#ppt_x"/>
                                          </p:val>
                                        </p:tav>
                                        <p:tav tm="100000">
                                          <p:val>
                                            <p:strVal val="#ppt_x"/>
                                          </p:val>
                                        </p:tav>
                                      </p:tavLst>
                                    </p:anim>
                                    <p:anim calcmode="lin" valueType="num">
                                      <p:cBhvr>
                                        <p:cTn id="66"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iterate type="lt">
                                    <p:tmPct val="10000"/>
                                  </p:iterate>
                                  <p:childTnLst>
                                    <p:set>
                                      <p:cBhvr>
                                        <p:cTn id="70" dur="1" fill="hold">
                                          <p:stCondLst>
                                            <p:cond delay="0"/>
                                          </p:stCondLst>
                                        </p:cTn>
                                        <p:tgtEl>
                                          <p:spTgt spid="81"/>
                                        </p:tgtEl>
                                        <p:attrNameLst>
                                          <p:attrName>style.visibility</p:attrName>
                                        </p:attrNameLst>
                                      </p:cBhvr>
                                      <p:to>
                                        <p:strVal val="visible"/>
                                      </p:to>
                                    </p:set>
                                    <p:anim calcmode="lin" valueType="num">
                                      <p:cBhvr>
                                        <p:cTn id="71" dur="300" fill="hold"/>
                                        <p:tgtEl>
                                          <p:spTgt spid="81"/>
                                        </p:tgtEl>
                                        <p:attrNameLst>
                                          <p:attrName>ppt_w</p:attrName>
                                        </p:attrNameLst>
                                      </p:cBhvr>
                                      <p:tavLst>
                                        <p:tav tm="0">
                                          <p:val>
                                            <p:fltVal val="0"/>
                                          </p:val>
                                        </p:tav>
                                        <p:tav tm="100000">
                                          <p:val>
                                            <p:strVal val="#ppt_w"/>
                                          </p:val>
                                        </p:tav>
                                      </p:tavLst>
                                    </p:anim>
                                    <p:anim calcmode="lin" valueType="num">
                                      <p:cBhvr>
                                        <p:cTn id="72" dur="300" fill="hold"/>
                                        <p:tgtEl>
                                          <p:spTgt spid="81"/>
                                        </p:tgtEl>
                                        <p:attrNameLst>
                                          <p:attrName>ppt_h</p:attrName>
                                        </p:attrNameLst>
                                      </p:cBhvr>
                                      <p:tavLst>
                                        <p:tav tm="0">
                                          <p:val>
                                            <p:fltVal val="0"/>
                                          </p:val>
                                        </p:tav>
                                        <p:tav tm="100000">
                                          <p:val>
                                            <p:strVal val="#ppt_h"/>
                                          </p:val>
                                        </p:tav>
                                      </p:tavLst>
                                    </p:anim>
                                    <p:animEffect transition="in" filter="fade">
                                      <p:cBhvr>
                                        <p:cTn id="73" dur="300"/>
                                        <p:tgtEl>
                                          <p:spTgt spid="81"/>
                                        </p:tgtEl>
                                      </p:cBhvr>
                                    </p:animEffect>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anim calcmode="lin" valueType="num">
                                      <p:cBhvr>
                                        <p:cTn id="79" dur="500" fill="hold"/>
                                        <p:tgtEl>
                                          <p:spTgt spid="82"/>
                                        </p:tgtEl>
                                        <p:attrNameLst>
                                          <p:attrName>ppt_x</p:attrName>
                                        </p:attrNameLst>
                                      </p:cBhvr>
                                      <p:tavLst>
                                        <p:tav tm="0">
                                          <p:val>
                                            <p:strVal val="#ppt_x"/>
                                          </p:val>
                                        </p:tav>
                                        <p:tav tm="100000">
                                          <p:val>
                                            <p:strVal val="#ppt_x"/>
                                          </p:val>
                                        </p:tav>
                                      </p:tavLst>
                                    </p:anim>
                                    <p:anim calcmode="lin" valueType="num">
                                      <p:cBhvr>
                                        <p:cTn id="80"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iterate type="lt">
                                    <p:tmPct val="10000"/>
                                  </p:iterate>
                                  <p:childTnLst>
                                    <p:set>
                                      <p:cBhvr>
                                        <p:cTn id="84" dur="1" fill="hold">
                                          <p:stCondLst>
                                            <p:cond delay="0"/>
                                          </p:stCondLst>
                                        </p:cTn>
                                        <p:tgtEl>
                                          <p:spTgt spid="56"/>
                                        </p:tgtEl>
                                        <p:attrNameLst>
                                          <p:attrName>style.visibility</p:attrName>
                                        </p:attrNameLst>
                                      </p:cBhvr>
                                      <p:to>
                                        <p:strVal val="visible"/>
                                      </p:to>
                                    </p:set>
                                    <p:anim calcmode="lin" valueType="num">
                                      <p:cBhvr>
                                        <p:cTn id="85" dur="300" fill="hold"/>
                                        <p:tgtEl>
                                          <p:spTgt spid="56"/>
                                        </p:tgtEl>
                                        <p:attrNameLst>
                                          <p:attrName>ppt_w</p:attrName>
                                        </p:attrNameLst>
                                      </p:cBhvr>
                                      <p:tavLst>
                                        <p:tav tm="0">
                                          <p:val>
                                            <p:fltVal val="0"/>
                                          </p:val>
                                        </p:tav>
                                        <p:tav tm="100000">
                                          <p:val>
                                            <p:strVal val="#ppt_w"/>
                                          </p:val>
                                        </p:tav>
                                      </p:tavLst>
                                    </p:anim>
                                    <p:anim calcmode="lin" valueType="num">
                                      <p:cBhvr>
                                        <p:cTn id="86" dur="300" fill="hold"/>
                                        <p:tgtEl>
                                          <p:spTgt spid="56"/>
                                        </p:tgtEl>
                                        <p:attrNameLst>
                                          <p:attrName>ppt_h</p:attrName>
                                        </p:attrNameLst>
                                      </p:cBhvr>
                                      <p:tavLst>
                                        <p:tav tm="0">
                                          <p:val>
                                            <p:fltVal val="0"/>
                                          </p:val>
                                        </p:tav>
                                        <p:tav tm="100000">
                                          <p:val>
                                            <p:strVal val="#ppt_h"/>
                                          </p:val>
                                        </p:tav>
                                      </p:tavLst>
                                    </p:anim>
                                    <p:animEffect transition="in" filter="fade">
                                      <p:cBhvr>
                                        <p:cTn id="87" dur="3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nodeType="click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anim calcmode="lin" valueType="num">
                                      <p:cBhvr>
                                        <p:cTn id="93" dur="500" fill="hold"/>
                                        <p:tgtEl>
                                          <p:spTgt spid="90"/>
                                        </p:tgtEl>
                                        <p:attrNameLst>
                                          <p:attrName>ppt_x</p:attrName>
                                        </p:attrNameLst>
                                      </p:cBhvr>
                                      <p:tavLst>
                                        <p:tav tm="0">
                                          <p:val>
                                            <p:strVal val="#ppt_x"/>
                                          </p:val>
                                        </p:tav>
                                        <p:tav tm="100000">
                                          <p:val>
                                            <p:strVal val="#ppt_x"/>
                                          </p:val>
                                        </p:tav>
                                      </p:tavLst>
                                    </p:anim>
                                    <p:anim calcmode="lin" valueType="num">
                                      <p:cBhvr>
                                        <p:cTn id="94"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iterate type="lt">
                                    <p:tmPct val="10000"/>
                                  </p:iterate>
                                  <p:childTnLst>
                                    <p:set>
                                      <p:cBhvr>
                                        <p:cTn id="98" dur="1" fill="hold">
                                          <p:stCondLst>
                                            <p:cond delay="0"/>
                                          </p:stCondLst>
                                        </p:cTn>
                                        <p:tgtEl>
                                          <p:spTgt spid="75"/>
                                        </p:tgtEl>
                                        <p:attrNameLst>
                                          <p:attrName>style.visibility</p:attrName>
                                        </p:attrNameLst>
                                      </p:cBhvr>
                                      <p:to>
                                        <p:strVal val="visible"/>
                                      </p:to>
                                    </p:set>
                                    <p:anim calcmode="lin" valueType="num">
                                      <p:cBhvr>
                                        <p:cTn id="99" dur="300" fill="hold"/>
                                        <p:tgtEl>
                                          <p:spTgt spid="75"/>
                                        </p:tgtEl>
                                        <p:attrNameLst>
                                          <p:attrName>ppt_w</p:attrName>
                                        </p:attrNameLst>
                                      </p:cBhvr>
                                      <p:tavLst>
                                        <p:tav tm="0">
                                          <p:val>
                                            <p:fltVal val="0"/>
                                          </p:val>
                                        </p:tav>
                                        <p:tav tm="100000">
                                          <p:val>
                                            <p:strVal val="#ppt_w"/>
                                          </p:val>
                                        </p:tav>
                                      </p:tavLst>
                                    </p:anim>
                                    <p:anim calcmode="lin" valueType="num">
                                      <p:cBhvr>
                                        <p:cTn id="100" dur="300" fill="hold"/>
                                        <p:tgtEl>
                                          <p:spTgt spid="75"/>
                                        </p:tgtEl>
                                        <p:attrNameLst>
                                          <p:attrName>ppt_h</p:attrName>
                                        </p:attrNameLst>
                                      </p:cBhvr>
                                      <p:tavLst>
                                        <p:tav tm="0">
                                          <p:val>
                                            <p:fltVal val="0"/>
                                          </p:val>
                                        </p:tav>
                                        <p:tav tm="100000">
                                          <p:val>
                                            <p:strVal val="#ppt_h"/>
                                          </p:val>
                                        </p:tav>
                                      </p:tavLst>
                                    </p:anim>
                                    <p:animEffect transition="in" filter="fade">
                                      <p:cBhvr>
                                        <p:cTn id="101" dur="3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anim calcmode="lin" valueType="num">
                                      <p:cBhvr>
                                        <p:cTn id="107" dur="500" fill="hold"/>
                                        <p:tgtEl>
                                          <p:spTgt spid="89"/>
                                        </p:tgtEl>
                                        <p:attrNameLst>
                                          <p:attrName>ppt_x</p:attrName>
                                        </p:attrNameLst>
                                      </p:cBhvr>
                                      <p:tavLst>
                                        <p:tav tm="0">
                                          <p:val>
                                            <p:strVal val="#ppt_x"/>
                                          </p:val>
                                        </p:tav>
                                        <p:tav tm="100000">
                                          <p:val>
                                            <p:strVal val="#ppt_x"/>
                                          </p:val>
                                        </p:tav>
                                      </p:tavLst>
                                    </p:anim>
                                    <p:anim calcmode="lin" valueType="num">
                                      <p:cBhvr>
                                        <p:cTn id="108"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iterate type="lt">
                                    <p:tmPct val="10000"/>
                                  </p:iterate>
                                  <p:childTnLst>
                                    <p:set>
                                      <p:cBhvr>
                                        <p:cTn id="112" dur="1" fill="hold">
                                          <p:stCondLst>
                                            <p:cond delay="0"/>
                                          </p:stCondLst>
                                        </p:cTn>
                                        <p:tgtEl>
                                          <p:spTgt spid="78"/>
                                        </p:tgtEl>
                                        <p:attrNameLst>
                                          <p:attrName>style.visibility</p:attrName>
                                        </p:attrNameLst>
                                      </p:cBhvr>
                                      <p:to>
                                        <p:strVal val="visible"/>
                                      </p:to>
                                    </p:set>
                                    <p:anim calcmode="lin" valueType="num">
                                      <p:cBhvr>
                                        <p:cTn id="113" dur="300" fill="hold"/>
                                        <p:tgtEl>
                                          <p:spTgt spid="78"/>
                                        </p:tgtEl>
                                        <p:attrNameLst>
                                          <p:attrName>ppt_w</p:attrName>
                                        </p:attrNameLst>
                                      </p:cBhvr>
                                      <p:tavLst>
                                        <p:tav tm="0">
                                          <p:val>
                                            <p:fltVal val="0"/>
                                          </p:val>
                                        </p:tav>
                                        <p:tav tm="100000">
                                          <p:val>
                                            <p:strVal val="#ppt_w"/>
                                          </p:val>
                                        </p:tav>
                                      </p:tavLst>
                                    </p:anim>
                                    <p:anim calcmode="lin" valueType="num">
                                      <p:cBhvr>
                                        <p:cTn id="114" dur="300" fill="hold"/>
                                        <p:tgtEl>
                                          <p:spTgt spid="78"/>
                                        </p:tgtEl>
                                        <p:attrNameLst>
                                          <p:attrName>ppt_h</p:attrName>
                                        </p:attrNameLst>
                                      </p:cBhvr>
                                      <p:tavLst>
                                        <p:tav tm="0">
                                          <p:val>
                                            <p:fltVal val="0"/>
                                          </p:val>
                                        </p:tav>
                                        <p:tav tm="100000">
                                          <p:val>
                                            <p:strVal val="#ppt_h"/>
                                          </p:val>
                                        </p:tav>
                                      </p:tavLst>
                                    </p:anim>
                                    <p:animEffect transition="in" filter="fade">
                                      <p:cBhvr>
                                        <p:cTn id="115"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2" grpId="0" animBg="1"/>
      <p:bldP spid="63" grpId="0"/>
      <p:bldP spid="65" grpId="0" animBg="1"/>
      <p:bldP spid="66" grpId="0"/>
      <p:bldP spid="68" grpId="0" animBg="1"/>
      <p:bldP spid="69" grpId="0"/>
      <p:bldP spid="71" grpId="0" animBg="1"/>
      <p:bldP spid="72" grpId="0"/>
      <p:bldP spid="75" grpId="0"/>
      <p:bldP spid="78" grpId="0"/>
      <p:bldP spid="81" grpId="0"/>
      <p:bldP spid="88" grpId="0" animBg="1"/>
      <p:bldP spid="8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947862" cy="5238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b="1" dirty="0">
                <a:solidFill>
                  <a:schemeClr val="accent5">
                    <a:lumMod val="20000"/>
                    <a:lumOff val="80000"/>
                  </a:schemeClr>
                </a:solidFill>
              </a:rPr>
              <a:t>平台</a:t>
            </a:r>
            <a:r>
              <a:rPr lang="en-US" altLang="zh-CN" sz="1400" b="1" dirty="0">
                <a:solidFill>
                  <a:schemeClr val="accent5">
                    <a:lumMod val="20000"/>
                    <a:lumOff val="80000"/>
                  </a:schemeClr>
                </a:solidFill>
              </a:rPr>
              <a:t>J2EE</a:t>
            </a:r>
            <a:r>
              <a:rPr lang="zh-CN" altLang="zh-CN" sz="1400" b="1" dirty="0">
                <a:solidFill>
                  <a:schemeClr val="accent5">
                    <a:lumMod val="20000"/>
                    <a:lumOff val="80000"/>
                  </a:schemeClr>
                </a:solidFill>
              </a:rPr>
              <a:t>端技术架构图</a:t>
            </a:r>
          </a:p>
          <a:p>
            <a:endParaRPr lang="zh-CN" altLang="en-US" sz="1400" b="1" dirty="0">
              <a:solidFill>
                <a:schemeClr val="accent5">
                  <a:lumMod val="20000"/>
                  <a:lumOff val="80000"/>
                </a:schemeClr>
              </a:solidFill>
              <a:latin typeface="微软雅黑" charset="-122"/>
              <a:ea typeface="微软雅黑" charset="-122"/>
              <a:sym typeface="+mn-ea" charset="0"/>
            </a:endParaRP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en-US" altLang="zh-CN" sz="1100" dirty="0">
                <a:solidFill>
                  <a:schemeClr val="accent5">
                    <a:lumMod val="20000"/>
                    <a:lumOff val="80000"/>
                  </a:schemeClr>
                </a:solidFill>
                <a:latin typeface="微软雅黑" charset="-122"/>
                <a:ea typeface="微软雅黑" charset="-122"/>
                <a:sym typeface="+mn-ea" charset="0"/>
              </a:rPr>
              <a:t>J2EE</a:t>
            </a:r>
            <a:r>
              <a:rPr lang="zh-CN" altLang="en-US" sz="1100" dirty="0">
                <a:solidFill>
                  <a:schemeClr val="accent5">
                    <a:lumMod val="20000"/>
                    <a:lumOff val="80000"/>
                  </a:schemeClr>
                </a:solidFill>
                <a:latin typeface="微软雅黑" charset="-122"/>
                <a:ea typeface="微软雅黑" charset="-122"/>
                <a:sym typeface="+mn-ea" charset="0"/>
              </a:rPr>
              <a:t>是为应用</a:t>
            </a:r>
            <a:r>
              <a:rPr lang="en-US" altLang="zh-CN" sz="1100" dirty="0">
                <a:solidFill>
                  <a:schemeClr val="accent5">
                    <a:lumMod val="20000"/>
                    <a:lumOff val="80000"/>
                  </a:schemeClr>
                </a:solidFill>
                <a:latin typeface="微软雅黑" charset="-122"/>
                <a:ea typeface="微软雅黑" charset="-122"/>
                <a:sym typeface="+mn-ea" charset="0"/>
              </a:rPr>
              <a:t>Java</a:t>
            </a:r>
            <a:r>
              <a:rPr lang="zh-CN" altLang="en-US" sz="1100" dirty="0">
                <a:solidFill>
                  <a:schemeClr val="accent5">
                    <a:lumMod val="20000"/>
                    <a:lumOff val="80000"/>
                  </a:schemeClr>
                </a:solidFill>
                <a:latin typeface="微软雅黑" charset="-122"/>
                <a:ea typeface="微软雅黑" charset="-122"/>
                <a:sym typeface="+mn-ea" charset="0"/>
              </a:rPr>
              <a:t>技术开发服务器端应用提供一个平台独立的、可移植的、多用户的、安全的和基于标准的企业级平台。我们利用此技术架构开发了云智教育</a:t>
            </a:r>
            <a:r>
              <a:rPr lang="en-US" altLang="zh-CN" sz="1100" dirty="0">
                <a:solidFill>
                  <a:schemeClr val="accent5">
                    <a:lumMod val="20000"/>
                    <a:lumOff val="80000"/>
                  </a:schemeClr>
                </a:solidFill>
                <a:latin typeface="微软雅黑" charset="-122"/>
                <a:ea typeface="微软雅黑" charset="-122"/>
                <a:sym typeface="+mn-ea" charset="0"/>
              </a:rPr>
              <a:t>APP</a:t>
            </a:r>
            <a:r>
              <a:rPr lang="zh-CN" altLang="en-US" sz="1100" dirty="0">
                <a:solidFill>
                  <a:schemeClr val="accent5">
                    <a:lumMod val="20000"/>
                    <a:lumOff val="80000"/>
                  </a:schemeClr>
                </a:solidFill>
                <a:latin typeface="微软雅黑" charset="-122"/>
                <a:ea typeface="微软雅黑" charset="-122"/>
                <a:sym typeface="+mn-ea" charset="0"/>
              </a:rPr>
              <a:t>系统的平台，后台系统管理操作维护数据库资源，各角色被赋予不同的权限通过平台获取相应操作权限，如游客进入企业入口通过用户登录平台进入用户相应的操作界面。</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21764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400" b="1" dirty="0">
                <a:solidFill>
                  <a:schemeClr val="accent5">
                    <a:lumMod val="20000"/>
                    <a:lumOff val="80000"/>
                  </a:schemeClr>
                </a:solidFill>
                <a:latin typeface="微软雅黑" charset="-122"/>
                <a:ea typeface="微软雅黑" charset="-122"/>
                <a:sym typeface="+mn-ea" charset="0"/>
              </a:rPr>
              <a:t>Android</a:t>
            </a:r>
            <a:r>
              <a:rPr lang="zh-CN" altLang="en-US" sz="1400" b="1" dirty="0">
                <a:solidFill>
                  <a:schemeClr val="accent5">
                    <a:lumMod val="20000"/>
                    <a:lumOff val="80000"/>
                  </a:schemeClr>
                </a:solidFill>
                <a:latin typeface="微软雅黑" charset="-122"/>
                <a:ea typeface="微软雅黑" charset="-122"/>
                <a:sym typeface="+mn-ea" charset="0"/>
              </a:rPr>
              <a:t>手机端技术架构</a:t>
            </a:r>
          </a:p>
        </p:txBody>
      </p:sp>
      <p:sp>
        <p:nvSpPr>
          <p:cNvPr id="15" name="TextBox 42"/>
          <p:cNvSpPr txBox="1"/>
          <p:nvPr/>
        </p:nvSpPr>
        <p:spPr>
          <a:xfrm>
            <a:off x="1817688" y="3981450"/>
            <a:ext cx="4078287" cy="1531938"/>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手机终端通过</a:t>
            </a:r>
            <a:r>
              <a:rPr lang="en-US" altLang="zh-CN" sz="1100" dirty="0">
                <a:solidFill>
                  <a:schemeClr val="accent5">
                    <a:lumMod val="20000"/>
                    <a:lumOff val="80000"/>
                  </a:schemeClr>
                </a:solidFill>
                <a:latin typeface="微软雅黑" charset="-122"/>
                <a:ea typeface="微软雅黑" charset="-122"/>
                <a:sym typeface="+mn-ea" charset="0"/>
              </a:rPr>
              <a:t>Internet</a:t>
            </a:r>
            <a:r>
              <a:rPr lang="zh-CN" altLang="en-US" sz="1100" dirty="0">
                <a:solidFill>
                  <a:schemeClr val="accent5">
                    <a:lumMod val="20000"/>
                    <a:lumOff val="80000"/>
                  </a:schemeClr>
                </a:solidFill>
                <a:latin typeface="微软雅黑" charset="-122"/>
                <a:ea typeface="微软雅黑" charset="-122"/>
                <a:sym typeface="+mn-ea" charset="0"/>
              </a:rPr>
              <a:t>网络访问</a:t>
            </a:r>
            <a:r>
              <a:rPr lang="en-US" altLang="zh-CN" sz="1100" dirty="0">
                <a:solidFill>
                  <a:schemeClr val="accent5">
                    <a:lumMod val="20000"/>
                    <a:lumOff val="80000"/>
                  </a:schemeClr>
                </a:solidFill>
                <a:latin typeface="微软雅黑" charset="-122"/>
                <a:ea typeface="微软雅黑" charset="-122"/>
                <a:sym typeface="+mn-ea" charset="0"/>
              </a:rPr>
              <a:t>Web Service</a:t>
            </a:r>
            <a:r>
              <a:rPr lang="zh-CN" altLang="en-US" sz="1100" dirty="0">
                <a:solidFill>
                  <a:schemeClr val="accent5">
                    <a:lumMod val="20000"/>
                    <a:lumOff val="80000"/>
                  </a:schemeClr>
                </a:solidFill>
                <a:latin typeface="微软雅黑" charset="-122"/>
                <a:ea typeface="微软雅黑" charset="-122"/>
                <a:sym typeface="+mn-ea" charset="0"/>
              </a:rPr>
              <a:t>获取数据库中的信息，实现手机终端与服务器的数据交互。安卓手机发送一个</a:t>
            </a:r>
            <a:r>
              <a:rPr lang="en-US" altLang="zh-CN" sz="1100" dirty="0" err="1">
                <a:solidFill>
                  <a:schemeClr val="accent5">
                    <a:lumMod val="20000"/>
                    <a:lumOff val="80000"/>
                  </a:schemeClr>
                </a:solidFill>
                <a:latin typeface="微软雅黑" charset="-122"/>
                <a:ea typeface="微软雅黑" charset="-122"/>
                <a:sym typeface="+mn-ea" charset="0"/>
              </a:rPr>
              <a:t>httpclient</a:t>
            </a:r>
            <a:r>
              <a:rPr lang="zh-CN" altLang="en-US" sz="1100" dirty="0">
                <a:solidFill>
                  <a:schemeClr val="accent5">
                    <a:lumMod val="20000"/>
                    <a:lumOff val="80000"/>
                  </a:schemeClr>
                </a:solidFill>
                <a:latin typeface="微软雅黑" charset="-122"/>
                <a:ea typeface="微软雅黑" charset="-122"/>
                <a:sym typeface="+mn-ea" charset="0"/>
              </a:rPr>
              <a:t>包装过的网络请求，服务器返回</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的数据，安卓端解析这个</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获取数据，并通过一些标准传输协议</a:t>
            </a:r>
            <a:r>
              <a:rPr lang="en-US" altLang="zh-CN" sz="1100" dirty="0">
                <a:solidFill>
                  <a:schemeClr val="accent5">
                    <a:lumMod val="20000"/>
                    <a:lumOff val="80000"/>
                  </a:schemeClr>
                </a:solidFill>
                <a:latin typeface="微软雅黑" charset="-122"/>
                <a:ea typeface="微软雅黑" charset="-122"/>
                <a:sym typeface="+mn-ea" charset="0"/>
              </a:rPr>
              <a:t>(</a:t>
            </a:r>
            <a:r>
              <a:rPr lang="zh-CN" altLang="en-US" sz="1100" dirty="0">
                <a:solidFill>
                  <a:schemeClr val="accent5">
                    <a:lumMod val="20000"/>
                    <a:lumOff val="80000"/>
                  </a:schemeClr>
                </a:solidFill>
                <a:latin typeface="微软雅黑" charset="-122"/>
                <a:ea typeface="微软雅黑" charset="-122"/>
                <a:sym typeface="+mn-ea" charset="0"/>
              </a:rPr>
              <a:t>如</a:t>
            </a:r>
            <a:r>
              <a:rPr lang="en-US" altLang="zh-CN" sz="1100" dirty="0">
                <a:solidFill>
                  <a:schemeClr val="accent5">
                    <a:lumMod val="20000"/>
                    <a:lumOff val="80000"/>
                  </a:schemeClr>
                </a:solidFill>
                <a:latin typeface="微软雅黑" charset="-122"/>
                <a:ea typeface="微软雅黑" charset="-122"/>
                <a:sym typeface="+mn-ea" charset="0"/>
              </a:rPr>
              <a:t>HTTP)</a:t>
            </a:r>
            <a:r>
              <a:rPr lang="zh-CN" altLang="en-US" sz="1100" dirty="0">
                <a:solidFill>
                  <a:schemeClr val="accent5">
                    <a:lumMod val="20000"/>
                    <a:lumOff val="80000"/>
                  </a:schemeClr>
                </a:solidFill>
                <a:latin typeface="微软雅黑" charset="-122"/>
                <a:ea typeface="微软雅黑" charset="-122"/>
                <a:sym typeface="+mn-ea" charset="0"/>
              </a:rPr>
              <a:t>进行传输</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5" name="JAVAE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242" y="729599"/>
            <a:ext cx="4249738" cy="2897875"/>
          </a:xfrm>
          <a:prstGeom prst="rect">
            <a:avLst/>
          </a:prstGeom>
        </p:spPr>
      </p:pic>
      <p:pic>
        <p:nvPicPr>
          <p:cNvPr id="6" name="Androi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242" y="3627474"/>
            <a:ext cx="3988860" cy="2752768"/>
          </a:xfrm>
          <a:prstGeom prst="rect">
            <a:avLst/>
          </a:prstGeom>
        </p:spPr>
      </p:pic>
    </p:spTree>
    <p:extLst>
      <p:ext uri="{BB962C8B-B14F-4D97-AF65-F5344CB8AC3E}">
        <p14:creationId xmlns:p14="http://schemas.microsoft.com/office/powerpoint/2010/main" val="58327209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par>
                          <p:cTn id="41" fill="hold">
                            <p:stCondLst>
                              <p:cond delay="2500"/>
                            </p:stCondLst>
                            <p:childTnLst>
                              <p:par>
                                <p:cTn id="42" presetID="14" presetClass="entr" presetSubtype="1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randombar(horizontal)">
                                      <p:cBhvr>
                                        <p:cTn id="44" dur="500"/>
                                        <p:tgtEl>
                                          <p:spTgt spid="6"/>
                                        </p:tgtEl>
                                      </p:cBhvr>
                                    </p:animEffect>
                                  </p:childTnLst>
                                </p:cTn>
                              </p:par>
                            </p:childTnLst>
                          </p:cTn>
                        </p:par>
                        <p:par>
                          <p:cTn id="45" fill="hold" nodeType="afterGroup">
                            <p:stCondLst>
                              <p:cond delay="3000"/>
                            </p:stCondLst>
                            <p:childTnLst>
                              <p:par>
                                <p:cTn id="46" presetID="6" presetClass="entr" presetSubtype="16" fill="hold" nodeType="afterEffect">
                                  <p:stCondLst>
                                    <p:cond delay="5000"/>
                                  </p:stCondLst>
                                  <p:childTnLst>
                                    <p:set>
                                      <p:cBhvr>
                                        <p:cTn id="47" dur="1" fill="hold">
                                          <p:stCondLst>
                                            <p:cond delay="0"/>
                                          </p:stCondLst>
                                        </p:cTn>
                                        <p:tgtEl>
                                          <p:spTgt spid="32"/>
                                        </p:tgtEl>
                                        <p:attrNameLst>
                                          <p:attrName>style.visibility</p:attrName>
                                        </p:attrNameLst>
                                      </p:cBhvr>
                                      <p:to>
                                        <p:strVal val="visible"/>
                                      </p:to>
                                    </p:set>
                                    <p:animEffect transition="in" filter="circle(in)">
                                      <p:cBhvr>
                                        <p:cTn id="48"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163941" y="1297920"/>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517650" y="1220788"/>
            <a:ext cx="1262063"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系统总体结构</a:t>
            </a:r>
          </a:p>
        </p:txBody>
      </p:sp>
      <p:sp>
        <p:nvSpPr>
          <p:cNvPr id="38" name="TextBox 42"/>
          <p:cNvSpPr txBox="1"/>
          <p:nvPr/>
        </p:nvSpPr>
        <p:spPr>
          <a:xfrm>
            <a:off x="1517650" y="1528763"/>
            <a:ext cx="9159875" cy="12430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系统主要分为四个平台：</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移动客户端、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网页客户端、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管理平台和微信公众号移动端，系统分为六种角色：游客、自由人、学生、教师、教务管理员和平台运营管理员。</a:t>
            </a: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后台可以管理教师、学员、课程，统计相关信息，前端教师可以上传课件，组卷，统计；前端学员可以学习课程看视频，下载资料，完成练习，考试，分数查询等；</a:t>
            </a: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03563" y="4283075"/>
            <a:ext cx="766762"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Android</a:t>
            </a:r>
            <a:endParaRPr lang="zh-CN" altLang="en-US" sz="1100" dirty="0"/>
          </a:p>
        </p:txBody>
      </p:sp>
      <p:sp>
        <p:nvSpPr>
          <p:cNvPr id="19" name="圆角矩形 18"/>
          <p:cNvSpPr/>
          <p:nvPr/>
        </p:nvSpPr>
        <p:spPr>
          <a:xfrm>
            <a:off x="5984875" y="4283075"/>
            <a:ext cx="7889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WEB</a:t>
            </a:r>
            <a:endParaRPr lang="zh-CN" altLang="en-US" sz="1100" dirty="0"/>
          </a:p>
        </p:txBody>
      </p:sp>
      <p:sp>
        <p:nvSpPr>
          <p:cNvPr id="20" name="圆角矩形 19"/>
          <p:cNvSpPr/>
          <p:nvPr/>
        </p:nvSpPr>
        <p:spPr>
          <a:xfrm>
            <a:off x="8493125" y="4283075"/>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微信公众号</a:t>
            </a:r>
          </a:p>
        </p:txBody>
      </p:sp>
      <p:sp>
        <p:nvSpPr>
          <p:cNvPr id="21" name="圆角矩形 20"/>
          <p:cNvSpPr/>
          <p:nvPr/>
        </p:nvSpPr>
        <p:spPr>
          <a:xfrm>
            <a:off x="2149475" y="5641975"/>
            <a:ext cx="74771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教师端</a:t>
            </a:r>
          </a:p>
        </p:txBody>
      </p:sp>
      <p:sp>
        <p:nvSpPr>
          <p:cNvPr id="25" name="圆角矩形 24"/>
          <p:cNvSpPr/>
          <p:nvPr/>
        </p:nvSpPr>
        <p:spPr>
          <a:xfrm>
            <a:off x="3978275" y="5641975"/>
            <a:ext cx="698500"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t>学生端</a:t>
            </a:r>
          </a:p>
        </p:txBody>
      </p:sp>
      <p:sp>
        <p:nvSpPr>
          <p:cNvPr id="26" name="圆角矩形 25"/>
          <p:cNvSpPr/>
          <p:nvPr/>
        </p:nvSpPr>
        <p:spPr>
          <a:xfrm>
            <a:off x="4908550" y="5641975"/>
            <a:ext cx="10080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教务管理端</a:t>
            </a:r>
          </a:p>
        </p:txBody>
      </p:sp>
      <p:sp>
        <p:nvSpPr>
          <p:cNvPr id="27" name="圆角矩形 26"/>
          <p:cNvSpPr/>
          <p:nvPr/>
        </p:nvSpPr>
        <p:spPr>
          <a:xfrm>
            <a:off x="6705600" y="5641975"/>
            <a:ext cx="9826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运营管理端</a:t>
            </a:r>
          </a:p>
        </p:txBody>
      </p:sp>
      <p:cxnSp>
        <p:nvCxnSpPr>
          <p:cNvPr id="28" name="肘形连接符 27"/>
          <p:cNvCxnSpPr>
            <a:stCxn id="21" idx="0"/>
            <a:endCxn id="18" idx="2"/>
          </p:cNvCxnSpPr>
          <p:nvPr/>
        </p:nvCxnSpPr>
        <p:spPr>
          <a:xfrm rot="5400000" flipH="1" flipV="1">
            <a:off x="2553494" y="4709319"/>
            <a:ext cx="901700" cy="963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5" idx="0"/>
          </p:cNvCxnSpPr>
          <p:nvPr/>
        </p:nvCxnSpPr>
        <p:spPr>
          <a:xfrm rot="16200000" flipV="1">
            <a:off x="3455988" y="4770437"/>
            <a:ext cx="901700" cy="841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6" idx="0"/>
            <a:endCxn id="19" idx="2"/>
          </p:cNvCxnSpPr>
          <p:nvPr/>
        </p:nvCxnSpPr>
        <p:spPr>
          <a:xfrm rot="5400000" flipH="1" flipV="1">
            <a:off x="5445125" y="4708525"/>
            <a:ext cx="901700" cy="965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7" idx="0"/>
            <a:endCxn id="19" idx="2"/>
          </p:cNvCxnSpPr>
          <p:nvPr/>
        </p:nvCxnSpPr>
        <p:spPr>
          <a:xfrm rot="16200000" flipV="1">
            <a:off x="6337300" y="4781550"/>
            <a:ext cx="901700" cy="819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95975" y="2884488"/>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用户终端</a:t>
            </a:r>
          </a:p>
        </p:txBody>
      </p:sp>
      <p:cxnSp>
        <p:nvCxnSpPr>
          <p:cNvPr id="34" name="肘形连接符 33"/>
          <p:cNvCxnSpPr>
            <a:stCxn id="18" idx="0"/>
            <a:endCxn id="33" idx="2"/>
          </p:cNvCxnSpPr>
          <p:nvPr/>
        </p:nvCxnSpPr>
        <p:spPr>
          <a:xfrm rot="5400000" flipH="1" flipV="1">
            <a:off x="4464844" y="2362994"/>
            <a:ext cx="941387" cy="2898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0" idx="0"/>
            <a:endCxn id="33" idx="2"/>
          </p:cNvCxnSpPr>
          <p:nvPr/>
        </p:nvCxnSpPr>
        <p:spPr>
          <a:xfrm rot="16200000" flipV="1">
            <a:off x="7212806" y="2513807"/>
            <a:ext cx="941387" cy="2597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9" idx="0"/>
            <a:endCxn id="33" idx="2"/>
          </p:cNvCxnSpPr>
          <p:nvPr/>
        </p:nvCxnSpPr>
        <p:spPr>
          <a:xfrm rot="5400000" flipH="1" flipV="1">
            <a:off x="5911056" y="3809207"/>
            <a:ext cx="941387"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a:spLocks noChangeArrowheads="1"/>
          </p:cNvSpPr>
          <p:nvPr/>
        </p:nvSpPr>
        <p:spPr bwMode="auto">
          <a:xfrm>
            <a:off x="6038850" y="3548063"/>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100">
                <a:solidFill>
                  <a:srgbClr val="00B0F0"/>
                </a:solidFill>
              </a:rPr>
              <a:t>数据交互</a:t>
            </a:r>
          </a:p>
        </p:txBody>
      </p:sp>
    </p:spTree>
    <p:extLst>
      <p:ext uri="{BB962C8B-B14F-4D97-AF65-F5344CB8AC3E}">
        <p14:creationId xmlns:p14="http://schemas.microsoft.com/office/powerpoint/2010/main" val="16484564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randombar(horizontal)">
                                      <p:cBhvr>
                                        <p:cTn id="48" dur="500"/>
                                        <p:tgtEl>
                                          <p:spTgt spid="27"/>
                                        </p:tgtEl>
                                      </p:cBhvr>
                                    </p:animEffect>
                                  </p:childTnLst>
                                </p:cTn>
                              </p:par>
                              <p:par>
                                <p:cTn id="49" presetID="14"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randombar(horizontal)">
                                      <p:cBhvr>
                                        <p:cTn id="54" dur="500"/>
                                        <p:tgtEl>
                                          <p:spTgt spid="29"/>
                                        </p:tgtEl>
                                      </p:cBhvr>
                                    </p:animEffect>
                                  </p:childTnLst>
                                </p:cTn>
                              </p:par>
                              <p:par>
                                <p:cTn id="55" presetID="14" presetClass="entr" presetSubtype="1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randombar(horizontal)">
                                      <p:cBhvr>
                                        <p:cTn id="57" dur="500"/>
                                        <p:tgtEl>
                                          <p:spTgt spid="30"/>
                                        </p:tgtEl>
                                      </p:cBhvr>
                                    </p:animEffect>
                                  </p:childTnLst>
                                </p:cTn>
                              </p:par>
                              <p:par>
                                <p:cTn id="58" presetID="14" presetClass="entr" presetSubtype="1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randombar(horizontal)">
                                      <p:cBhvr>
                                        <p:cTn id="60" dur="500"/>
                                        <p:tgtEl>
                                          <p:spTgt spid="3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randombar(horizontal)">
                                      <p:cBhvr>
                                        <p:cTn id="63" dur="500"/>
                                        <p:tgtEl>
                                          <p:spTgt spid="33"/>
                                        </p:tgtEl>
                                      </p:cBhvr>
                                    </p:animEffect>
                                  </p:childTnLst>
                                </p:cTn>
                              </p:par>
                              <p:par>
                                <p:cTn id="64" presetID="14" presetClass="entr" presetSubtype="1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500"/>
                                        <p:tgtEl>
                                          <p:spTgt spid="34"/>
                                        </p:tgtEl>
                                      </p:cBhvr>
                                    </p:animEffect>
                                  </p:childTnLst>
                                </p:cTn>
                              </p:par>
                              <p:par>
                                <p:cTn id="67" presetID="14" presetClass="entr" presetSubtype="1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randombar(horizontal)">
                                      <p:cBhvr>
                                        <p:cTn id="69" dur="500"/>
                                        <p:tgtEl>
                                          <p:spTgt spid="35"/>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childTnLst>
                          </p:cTn>
                        </p:par>
                        <p:par>
                          <p:cTn id="76" fill="hold" nodeType="afterGroup">
                            <p:stCondLst>
                              <p:cond delay="2000"/>
                            </p:stCondLst>
                            <p:childTnLst>
                              <p:par>
                                <p:cTn id="77" presetID="6" presetClass="entr" presetSubtype="16"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circle(in)">
                                      <p:cBhvr>
                                        <p:cTn id="7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8" grpId="0" animBg="1"/>
      <p:bldP spid="19" grpId="0" animBg="1"/>
      <p:bldP spid="20" grpId="0" animBg="1"/>
      <p:bldP spid="21" grpId="0" animBg="1"/>
      <p:bldP spid="25" grpId="0" animBg="1"/>
      <p:bldP spid="26" grpId="0" animBg="1"/>
      <p:bldP spid="27" grpId="0" animBg="1"/>
      <p:bldP spid="33"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系统适用场景介绍</a:t>
            </a:r>
          </a:p>
        </p:txBody>
      </p:sp>
      <p:sp>
        <p:nvSpPr>
          <p:cNvPr id="73" name="图2"/>
          <p:cNvSpPr/>
          <p:nvPr/>
        </p:nvSpPr>
        <p:spPr>
          <a:xfrm>
            <a:off x="4573588" y="2114550"/>
            <a:ext cx="3043237" cy="1976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1" rIns="68561" bIns="34281" anchor="ctr"/>
          <a:lstStyle/>
          <a:p>
            <a:pPr algn="ctr" defTabSz="685165">
              <a:defRPr/>
            </a:pPr>
            <a:endParaRPr lang="id-ID" sz="640" dirty="0">
              <a:sym typeface="Century Gothic" panose="020B0502020202020204" pitchFamily="34" charset="0"/>
            </a:endParaRPr>
          </a:p>
        </p:txBody>
      </p:sp>
      <p:sp>
        <p:nvSpPr>
          <p:cNvPr id="53257" name="_8"/>
          <p:cNvSpPr txBox="1"/>
          <p:nvPr/>
        </p:nvSpPr>
        <p:spPr bwMode="auto">
          <a:xfrm>
            <a:off x="1439863" y="4432300"/>
            <a:ext cx="9312275" cy="1149350"/>
          </a:xfrm>
          <a:prstGeom prst="rect">
            <a:avLst/>
          </a:prstGeom>
          <a:noFill/>
          <a:ln w="9525">
            <a:noFill/>
            <a:miter lim="800000"/>
          </a:ln>
        </p:spPr>
        <p:txBody>
          <a:bodyPr lIns="91254" tIns="45627" rIns="91254" bIns="45627"/>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100" dirty="0">
                <a:solidFill>
                  <a:schemeClr val="accent5">
                    <a:lumMod val="20000"/>
                    <a:lumOff val="80000"/>
                  </a:schemeClr>
                </a:solidFill>
                <a:latin typeface="微软雅黑" charset="-122"/>
                <a:ea typeface="微软雅黑" charset="-122"/>
              </a:rPr>
              <a:t>学生用户综合实训分析：相当于实践课程，用户可在我的任务中查看实训计划，综合实训能提高学生的实战能力。</a:t>
            </a:r>
          </a:p>
          <a:p>
            <a:pPr eaLnBrk="1" hangingPunct="1">
              <a:lnSpc>
                <a:spcPct val="170000"/>
              </a:lnSpc>
            </a:pPr>
            <a:r>
              <a:rPr lang="zh-CN" altLang="zh-CN" sz="1100" dirty="0">
                <a:solidFill>
                  <a:schemeClr val="accent5">
                    <a:lumMod val="20000"/>
                    <a:lumOff val="80000"/>
                  </a:schemeClr>
                </a:solidFill>
                <a:latin typeface="微软雅黑" charset="-122"/>
                <a:ea typeface="微软雅黑" charset="-122"/>
              </a:rPr>
              <a:t>教师用户直播课程分析：直播互动性强，跨越了时间和空间的限制，做到及时、高效。</a:t>
            </a:r>
            <a:endParaRPr lang="zh-CN" altLang="en-US" sz="1100" dirty="0">
              <a:solidFill>
                <a:schemeClr val="accent5">
                  <a:lumMod val="20000"/>
                  <a:lumOff val="80000"/>
                </a:schemeClr>
              </a:solidFill>
              <a:latin typeface="微软雅黑" charset="-122"/>
              <a:ea typeface="微软雅黑" charset="-122"/>
              <a:cs typeface="宋体" charset="-122"/>
              <a:sym typeface="+mn-lt" charset="0"/>
            </a:endParaRPr>
          </a:p>
          <a:p>
            <a:pPr eaLnBrk="1" hangingPunct="1">
              <a:lnSpc>
                <a:spcPct val="150000"/>
              </a:lnSpc>
            </a:pP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en-US" altLang="zh-CN" sz="1100" dirty="0">
              <a:solidFill>
                <a:schemeClr val="accent5">
                  <a:lumMod val="20000"/>
                  <a:lumOff val="80000"/>
                </a:schemeClr>
              </a:solidFill>
              <a:latin typeface="微软雅黑" charset="-122"/>
              <a:ea typeface="微软雅黑" charset="-122"/>
            </a:endParaRPr>
          </a:p>
          <a:p>
            <a:pPr eaLnBrk="1" hangingPunct="1">
              <a:lnSpc>
                <a:spcPct val="150000"/>
              </a:lnSpc>
            </a:pP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a:t>
            </a:r>
            <a:endParaRPr lang="zh-CN" altLang="zh-CN" sz="1100" dirty="0">
              <a:solidFill>
                <a:schemeClr val="accent5">
                  <a:lumMod val="20000"/>
                  <a:lumOff val="80000"/>
                </a:schemeClr>
              </a:solidFill>
              <a:latin typeface="微软雅黑" charset="-122"/>
              <a:ea typeface="微软雅黑" charset="-122"/>
            </a:endParaRPr>
          </a:p>
          <a:p>
            <a:pPr eaLnBrk="1" hangingPunct="1">
              <a:lnSpc>
                <a:spcPct val="150000"/>
              </a:lnSpc>
              <a:buFont typeface="Arial" charset="0"/>
              <a:buNone/>
            </a:pPr>
            <a:endParaRPr lang="zh-CN" altLang="en-US" sz="1100" dirty="0">
              <a:solidFill>
                <a:schemeClr val="accent5">
                  <a:lumMod val="20000"/>
                  <a:lumOff val="80000"/>
                </a:schemeClr>
              </a:solidFill>
              <a:latin typeface="微软雅黑" charset="-122"/>
              <a:ea typeface="微软雅黑" charset="-122"/>
            </a:endParaRPr>
          </a:p>
        </p:txBody>
      </p:sp>
      <p:sp>
        <p:nvSpPr>
          <p:cNvPr id="5" name="_3"/>
          <p:cNvSpPr>
            <a:spLocks noChangeArrowheads="1"/>
          </p:cNvSpPr>
          <p:nvPr/>
        </p:nvSpPr>
        <p:spPr bwMode="auto">
          <a:xfrm>
            <a:off x="7740650" y="2114550"/>
            <a:ext cx="3043238" cy="1976438"/>
          </a:xfrm>
          <a:prstGeom prst="rect">
            <a:avLst/>
          </a:prstGeom>
          <a:blipFill dpi="0" rotWithShape="1">
            <a:blip r:embed="rId3">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6" name="图"/>
          <p:cNvSpPr>
            <a:spLocks noChangeArrowheads="1"/>
          </p:cNvSpPr>
          <p:nvPr/>
        </p:nvSpPr>
        <p:spPr bwMode="auto">
          <a:xfrm>
            <a:off x="1411288" y="2114550"/>
            <a:ext cx="3043237" cy="1976438"/>
          </a:xfrm>
          <a:prstGeom prst="rect">
            <a:avLst/>
          </a:prstGeom>
          <a:blipFill dpi="0" rotWithShape="1">
            <a:blip r:embed="rId4">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49" name="MH_SubTitle_4"/>
          <p:cNvSpPr>
            <a:spLocks noChangeArrowheads="1"/>
          </p:cNvSpPr>
          <p:nvPr/>
        </p:nvSpPr>
        <p:spPr bwMode="auto">
          <a:xfrm>
            <a:off x="4697413" y="2749550"/>
            <a:ext cx="2681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buFont typeface="Arial" charset="0"/>
              <a:buNone/>
            </a:pPr>
            <a:r>
              <a:rPr lang="zh-CN" altLang="en-US" sz="1100">
                <a:solidFill>
                  <a:schemeClr val="bg1"/>
                </a:solidFill>
                <a:latin typeface="Lora" charset="0"/>
                <a:ea typeface="华文细黑" charset="-122"/>
                <a:sym typeface="+mn-ea" charset="0"/>
              </a:rPr>
              <a:t>用户群体为广大院校</a:t>
            </a:r>
            <a:r>
              <a:rPr lang="en-US" altLang="zh-CN" sz="1100">
                <a:solidFill>
                  <a:schemeClr val="bg1"/>
                </a:solidFill>
                <a:latin typeface="Lora" charset="0"/>
                <a:ea typeface="华文细黑" charset="-122"/>
                <a:sym typeface="+mn-ea" charset="0"/>
              </a:rPr>
              <a:t>/</a:t>
            </a:r>
            <a:r>
              <a:rPr lang="zh-CN" altLang="en-US" sz="1100">
                <a:solidFill>
                  <a:schemeClr val="bg1"/>
                </a:solidFill>
                <a:latin typeface="Lora" charset="0"/>
                <a:ea typeface="华文细黑" charset="-122"/>
                <a:sym typeface="+mn-ea" charset="0"/>
              </a:rPr>
              <a:t>机构的师生，个体学习者，每个院校或机构的管理人员，“云智教育”</a:t>
            </a:r>
            <a:r>
              <a:rPr lang="en-US" altLang="zh-CN" sz="1100">
                <a:solidFill>
                  <a:schemeClr val="bg1"/>
                </a:solidFill>
                <a:latin typeface="Lora" charset="0"/>
                <a:ea typeface="华文细黑" charset="-122"/>
                <a:sym typeface="+mn-ea" charset="0"/>
              </a:rPr>
              <a:t>APP</a:t>
            </a:r>
            <a:r>
              <a:rPr lang="zh-CN" altLang="en-US" sz="1100">
                <a:solidFill>
                  <a:schemeClr val="bg1"/>
                </a:solidFill>
                <a:latin typeface="Lora" charset="0"/>
                <a:ea typeface="华文细黑" charset="-122"/>
                <a:sym typeface="+mn-ea" charset="0"/>
              </a:rPr>
              <a:t>平台系统的管理员。</a:t>
            </a:r>
          </a:p>
        </p:txBody>
      </p:sp>
      <p:sp>
        <p:nvSpPr>
          <p:cNvPr id="50" name="MH_SubTitle_4"/>
          <p:cNvSpPr>
            <a:spLocks noChangeArrowheads="1"/>
          </p:cNvSpPr>
          <p:nvPr/>
        </p:nvSpPr>
        <p:spPr bwMode="auto">
          <a:xfrm>
            <a:off x="4697413" y="2413000"/>
            <a:ext cx="2681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charset="0"/>
              <a:buNone/>
            </a:pPr>
            <a:r>
              <a:rPr lang="zh-CN" altLang="en-US" sz="1400" b="1">
                <a:solidFill>
                  <a:schemeClr val="bg1"/>
                </a:solidFill>
                <a:latin typeface="微软雅黑" charset="-122"/>
                <a:ea typeface="微软雅黑" charset="-122"/>
                <a:sym typeface="+mn-ea" charset="0"/>
              </a:rPr>
              <a:t>应用对象</a:t>
            </a:r>
          </a:p>
        </p:txBody>
      </p:sp>
      <p:cxnSp>
        <p:nvCxnSpPr>
          <p:cNvPr id="12" name="直接连接符 1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49881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nodeType="afterGroup">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par>
                          <p:cTn id="25" fill="hold" nodeType="afterGroup">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childTnLst>
                                </p:cTn>
                              </p:par>
                            </p:childTnLst>
                          </p:cTn>
                        </p:par>
                        <p:par>
                          <p:cTn id="31" fill="hold" nodeType="afterGroup">
                            <p:stCondLst>
                              <p:cond delay="2500"/>
                            </p:stCondLst>
                            <p:childTnLst>
                              <p:par>
                                <p:cTn id="32" presetID="12" presetClass="entr" presetSubtype="4" fill="hold" grpId="1"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p:tgtEl>
                                          <p:spTgt spid="50"/>
                                        </p:tgtEl>
                                        <p:attrNameLst>
                                          <p:attrName>ppt_y</p:attrName>
                                        </p:attrNameLst>
                                      </p:cBhvr>
                                      <p:tavLst>
                                        <p:tav tm="0">
                                          <p:val>
                                            <p:strVal val="#ppt_y+#ppt_h*1.125000"/>
                                          </p:val>
                                        </p:tav>
                                        <p:tav tm="100000">
                                          <p:val>
                                            <p:strVal val="#ppt_y"/>
                                          </p:val>
                                        </p:tav>
                                      </p:tavLst>
                                    </p:anim>
                                    <p:animEffect transition="in" filter="wipe(up)">
                                      <p:cBhvr>
                                        <p:cTn id="35" dur="500"/>
                                        <p:tgtEl>
                                          <p:spTgt spid="50"/>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p:tgtEl>
                                          <p:spTgt spid="49"/>
                                        </p:tgtEl>
                                        <p:attrNameLst>
                                          <p:attrName>ppt_y</p:attrName>
                                        </p:attrNameLst>
                                      </p:cBhvr>
                                      <p:tavLst>
                                        <p:tav tm="0">
                                          <p:val>
                                            <p:strVal val="#ppt_y+#ppt_h*1.125000"/>
                                          </p:val>
                                        </p:tav>
                                        <p:tav tm="100000">
                                          <p:val>
                                            <p:strVal val="#ppt_y"/>
                                          </p:val>
                                        </p:tav>
                                      </p:tavLst>
                                    </p:anim>
                                    <p:animEffect transition="in" filter="wipe(up)">
                                      <p:cBhvr>
                                        <p:cTn id="39" dur="500"/>
                                        <p:tgtEl>
                                          <p:spTgt spid="49"/>
                                        </p:tgtEl>
                                      </p:cBhvr>
                                    </p:animEffect>
                                  </p:childTnLst>
                                </p:cTn>
                              </p:par>
                            </p:childTnLst>
                          </p:cTn>
                        </p:par>
                        <p:par>
                          <p:cTn id="40" fill="hold" nodeType="afterGroup">
                            <p:stCondLst>
                              <p:cond delay="3000"/>
                            </p:stCondLst>
                            <p:childTnLst>
                              <p:par>
                                <p:cTn id="41" presetID="29" presetClass="entr" presetSubtype="0" fill="hold" grpId="0" nodeType="afterEffect">
                                  <p:stCondLst>
                                    <p:cond delay="0"/>
                                  </p:stCondLst>
                                  <p:childTnLst>
                                    <p:set>
                                      <p:cBhvr>
                                        <p:cTn id="42" dur="1" fill="hold">
                                          <p:stCondLst>
                                            <p:cond delay="0"/>
                                          </p:stCondLst>
                                        </p:cTn>
                                        <p:tgtEl>
                                          <p:spTgt spid="53257"/>
                                        </p:tgtEl>
                                        <p:attrNameLst>
                                          <p:attrName>style.visibility</p:attrName>
                                        </p:attrNameLst>
                                      </p:cBhvr>
                                      <p:to>
                                        <p:strVal val="visible"/>
                                      </p:to>
                                    </p:set>
                                    <p:anim calcmode="lin" valueType="num">
                                      <p:cBhvr>
                                        <p:cTn id="43" dur="500" fill="hold"/>
                                        <p:tgtEl>
                                          <p:spTgt spid="53257"/>
                                        </p:tgtEl>
                                        <p:attrNameLst>
                                          <p:attrName>ppt_x</p:attrName>
                                        </p:attrNameLst>
                                      </p:cBhvr>
                                      <p:tavLst>
                                        <p:tav tm="0">
                                          <p:val>
                                            <p:strVal val="#ppt_x-.2"/>
                                          </p:val>
                                        </p:tav>
                                        <p:tav tm="100000">
                                          <p:val>
                                            <p:strVal val="#ppt_x"/>
                                          </p:val>
                                        </p:tav>
                                      </p:tavLst>
                                    </p:anim>
                                    <p:anim calcmode="lin" valueType="num">
                                      <p:cBhvr>
                                        <p:cTn id="44" dur="500" fill="hold"/>
                                        <p:tgtEl>
                                          <p:spTgt spid="53257"/>
                                        </p:tgtEl>
                                        <p:attrNameLst>
                                          <p:attrName>ppt_y</p:attrName>
                                        </p:attrNameLst>
                                      </p:cBhvr>
                                      <p:tavLst>
                                        <p:tav tm="0">
                                          <p:val>
                                            <p:strVal val="#ppt_y"/>
                                          </p:val>
                                        </p:tav>
                                        <p:tav tm="100000">
                                          <p:val>
                                            <p:strVal val="#ppt_y"/>
                                          </p:val>
                                        </p:tav>
                                      </p:tavLst>
                                    </p:anim>
                                    <p:animEffect transition="in" filter="wipe(right)" prLst="gradientSize: 0.1">
                                      <p:cBhvr>
                                        <p:cTn id="45" dur="500"/>
                                        <p:tgtEl>
                                          <p:spTgt spid="53257"/>
                                        </p:tgtEl>
                                      </p:cBhvr>
                                    </p:animEffect>
                                  </p:childTnLst>
                                </p:cTn>
                              </p:par>
                            </p:childTnLst>
                          </p:cTn>
                        </p:par>
                        <p:par>
                          <p:cTn id="46" fill="hold" nodeType="afterGroup">
                            <p:stCondLst>
                              <p:cond delay="3500"/>
                            </p:stCondLst>
                            <p:childTnLst>
                              <p:par>
                                <p:cTn id="47" presetID="6"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73" grpId="0" bldLvl="0" animBg="1"/>
      <p:bldP spid="53257" grpId="0"/>
      <p:bldP spid="5" grpId="0" bldLvl="0" animBg="1"/>
      <p:bldP spid="6" grpId="0" animBg="1"/>
      <p:bldP spid="49" grpId="0"/>
      <p:bldP spid="49" grpId="1"/>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26399"/>
            <a:ext cx="262362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2</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0706389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2941</TotalTime>
  <Words>2515</Words>
  <Application>Microsoft Office PowerPoint</Application>
  <PresentationFormat>宽屏</PresentationFormat>
  <Paragraphs>216</Paragraphs>
  <Slides>20</Slides>
  <Notes>20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BankGothic Md BT</vt:lpstr>
      <vt:lpstr>Lora</vt:lpstr>
      <vt:lpstr>ZapfHumnst Dm BT</vt:lpstr>
      <vt:lpstr>方正细圆简体</vt:lpstr>
      <vt:lpstr>华文细黑</vt:lpstr>
      <vt:lpstr>宋体</vt:lpstr>
      <vt:lpstr>微软雅黑</vt:lpstr>
      <vt:lpstr>微软雅黑</vt:lpstr>
      <vt:lpstr>Arial</vt:lpstr>
      <vt:lpstr>Calibri</vt:lpstr>
      <vt:lpstr>Calibri Light</vt:lpstr>
      <vt:lpstr>Century Gothic</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淘宝网why20945</dc:title>
  <dc:subject>淘宝网why20945</dc:subject>
  <dc:creator>淘宝网why20945</dc:creator>
  <dc:description>http://newppt.taobao.com</dc:description>
  <cp:lastModifiedBy>海波 祝</cp:lastModifiedBy>
  <cp:revision>9</cp:revision>
  <dcterms:created xsi:type="dcterms:W3CDTF">2016-04-17T10:16:15Z</dcterms:created>
  <dcterms:modified xsi:type="dcterms:W3CDTF">2018-04-13T03:32:49Z</dcterms:modified>
</cp:coreProperties>
</file>